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8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1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q-A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57575-C423-4EE0-8B3C-25CC7A256568}" type="datetimeFigureOut">
              <a:rPr lang="sq-AL" smtClean="0"/>
              <a:pPr/>
              <a:t>2014-10-11</a:t>
            </a:fld>
            <a:endParaRPr lang="sq-A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q-A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54AF8-BDF8-4930-9AC4-3FD58E1E6D1F}" type="slidenum">
              <a:rPr lang="sq-AL" smtClean="0"/>
              <a:pPr/>
              <a:t>‹N›</a:t>
            </a:fld>
            <a:endParaRPr lang="sq-A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09578-6B1C-49EF-85BD-7E5CD9E9517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data:image/jpeg;base64,/9j/4AAQSkZJRgABAQAAAQABAAD/2wCEAAkGBhQSERUUExQUFRQWFxcXFxcXFxcUHRUVFxUVFBQVFBcXHCYfFxwjHBQUHy8gIycpLCwsFR4xNTAqNSYrLCkBCQoKDgwOGg8PGikkHBwsLCwsLCwsKSwsLCwsLCwpLCwsLCwsKSwsLCwsLCwsLCwsLCwsLCwsLCwsLCwsKSwsLP/AABEIALgBEgMBIgACEQEDEQH/xAAcAAABBQEBAQAAAAAAAAAAAAADAAECBAUGBwj/xABCEAACAgECAwcCBAIHBAsAAAABAgADEQQhBRIxBgcTQVFhcSKBFDKRoULwFSNSgqKxwSQzc5IWF0Nig5Oy0dPh8f/EABoBAAMBAQEBAAAAAAAAAAAAAAABAgQDBQb/xAAkEQEAAgIBAwQDAQAAAAAAAAAAAQIDEQQSITEUMkFREyJhUv/aAAwDAQACEQMRAD8A9xiinmXen2/1Gkur0+lKoeUWWOVDnBYhUAbYA8pJ2zgjGIpmIjcnEbnUPTYszwdu9jiLYw9a4GPpqXf3PNn9sTL1fHNdqbS7am4FlCHkc1AqMkLy14Hmf1nGc9IdowWl9Ba/ilVC891iVqPN2C/pnqfYTx/tt3s3Wv4ehZqqhkG3AD2HI/Lkf1a/4jny6TB03AQNzu3qdz+p3jvw0A9MHMy35e+1WinGiPctN3gcUfl/2goB5rXWObp+b6d+nljqZ1vDu+M+Ki30ha8AO6FmIbH5guPy58tyB6zir6sGDRFbIxIjkX8rnBSfh6pr+9jRoB4XiXHzCqUwPMk2AfoP2l/Ud4OlTSJqssVc8qoMF+ffKFc4BGDk5x09Rny2jgWwOARKGq4XyNzBftLjlztHpau/bvnrFwB07jTkqPFLAMAcczNXgjA36NnA+09FquDKGUhlIyCDkEHoQR1nzs+kLrvsPQTP/C21lglliq2cqrsoYehAOD950pyf9Jvxv8vbuPd6Gj0twqYvYf4zUFcV+z/UN/YZImTrO+3SBT4VV9j+S8q1j7sx2HwDPIF0ZHltLGk4f9Qhbk6EceHr3YnvXTX6g6d6GotILJ9Xiq4XdhzcqlSBvuMbHfynez50drNI66jTtyWpnBwDsRggg5BBBnpvYjvWq1VT/ijVprawObmsVVsBz9VYY58t13xkbnM7Ys0ZIccuKaT28O+inPL3gaA4/wBqq39SR543yNvvDcZ7YafToGLeIWGUSrDlh65B5VG/ViBOvVEd9uXTPjTbinA0d5xHMbaMDbkVGBI9edmwD5dB+vWavBO8XTahxWS1Vh/KtmAGPorg4J9jgnyk1y0t4lVsV6+YdTFMXiXbTRaezw7tTUj+alt1zv8AXj8vUdcS03aHTAhTqKAzAMAbawSp6EDO4PrOjm0IoJNUjEqGUkDJAIJAPQkDpMHjXeJoNJYartSi2DGUUPYy5GRzLWpK7b7+sA6OKeRdpO/JltC6KhbKgN7LudOY77IgwQOm7dd9vMm4F37oxI1enav0ak+IMejK2GHyM59BI66/a+i3nT1eKcane5w0je9l2zhqbv8ARCIL/rl4bv8A1tm2f+xtGfjK+crqgumfp28U5/gHbvR6xSarlGG5eV/6ts4zsrYJHuPQ+kLq+3GgqLB9ZplZThlN1eQfQqDnPtGnTbigtLqVsRXrYOjgMrKchlIyCCOoIhYAooooAooooAp4v30UY1+nOP8AeUlfvXYf/k/yntE8972uAfiPwj5xyWOp9cOgbb71D9Zzy+ydumL3w890fAWbHpOk0PBFXG281eH8PVABtLvhieJMzL1PHhnLw0SpreErg7CbQaDsQGRKtuI1fCGXdd/9I2h4c3N0nXPpt5KvSDMfVJ6hUopwmDtgwF+jLjBGZufhxiQFYEg9w508NK+WZJOCc25nSeDmIVAR7kbhzF/ZrI9IuHdm8HJO06xU2kVrwZW5LcMTiXAFsTGJzFfYX+sziejiOKxHW1o8JnXywtBwBUXcCGfQqo2AHx5/pNcJAWJJlUWcvr9F6TKt4YW6idddpt4NdF/O0cW0NOQ/oUlumc9cw3/Q6h1+qsA+23+U7BdGPSTbSZlfkt8SWocA3Y2pCeVevz0znB9th+kEnZ9V6KB9p6A+ilV+GgmH5bfMjor8OEu4VgdIGnhgz0ne6ng+0o1cD5WzKjIU0cjq+H/UBiDu4Pt03nb28LGc4j38K5xjzhGSRNYeV6nR4JBhKuC5GROyv7NHm+oH2MazhvIJ2/N9Of4+7qu6DtiEQaC9sMpPgMdgVJz4OT/ECWI9QceQz6vPlviNbZwDn5i4H231vDrWeqznVyC9dmbFfGwJyeZTjbII6DrjE3Ys241LJkw991fUkU5ju97ZjiWkF2AlisUtQHIVxuCM74KlSPkjynTzSylFFFAIXXBFLMQqqCSScAADJJJ6ACeGa/vE/F62xgR4asUqwThq1Y4ffzbr09B5T3O6kOpVgCrAgg+YIwQftPmnjfYu7hesIdHOmNmKrsZVlOSilhsHABBHqpPScc9eqkw7YZ1Z6Vo+IhlBl0XbTF4fSCikS+42nhz2enqBzcPWMLl9ZTG5hEpiMXnz5w9QgEp9pZrTERyLBERzZGLwI4aOYIXfEKr5gBEEYwioIuQSiQSGY7D5kOX0kcE9YBJoIgyZOOsiDGQfJvHKSeIotDaIX33hMCQIiMAjYd5FVkuX1kwYjRaQFIMk6waEiMCLSJA1CEFmZByQcw0Qd1QxMfiXDgw2m4cYg7KxA4l5vq+ElX+85viOkyxM9W1mgB8pyvFuC5zyiaKX1PcprsDud7Sfg9eK2OKtTipvQWZ/qWP3JT/xPafRk+WL+EFCT0PXI8vifR/ZDjP4rRUXH8zIA/8AxFyln+JWnp4ckW7POzY+mdtiKKKd3ApxPfDoGt4VbyKWZHqs28lSxedvcBSxnbTM7TakV6S9mxgVON/MlSqj7kgfeKfBx5eX8JY+GmfQS/Z7Zlfh1eEA9AJoImZ8/L2FFAczSpQyX4cQvMBJG0WkLLpFrcmALQVEJ+PEtvrK+YUV53iMTMLW8ih2x5yKwC14mI6W5Mrsdo6dNo0yuB4TkgaUhi0pKDQUkYNzEYwjQQaOXMNjRwYjnH8mMD5yQMCQPvFX/OYTlEkV2gA3MC7CTeQxEZkthWfaDYYjZjCREf5jc0Y2DeMkbVmTrdH5iabHMpay3aEG5bilAwfiei9ztZGgYlgQbrCqj+AAKpB+SC3wwnnHE7s5nbdyV5NWqXyW1SPlqwD/AOkTfxfczcn2vS4oop6TzzM2NzsJ553h9oK7jVpa3VxzeJaVIYDl/wB2hI2zk82P+6PWLva7UeGg0a9bl5rD6VZxy/3yCD7KfWcVwisZBUATJyMvTHTDVgx7/aXQ008oGOkt0AwNZ2/0lqszyZbtjPZtK7WxW3iUmvERwsWt1gK3z1jeOPWN4gzFpS0F9ZPmErC+QFu8Rr1dsIy+cqI+8KbiAR5RBNmzsIelMdYKo9JZjgpEDR16dZFY4PWNKRXaCesSTNIE/rGCZcSFjR2aDd4BJTJgyNNZMXPEBQ0kzbQSDMVhjCLnaQK+kJmRJ/eIBuJGEKwVm0DMrxrm22gPEPqBGdyR8QBmsMz9SSZZ8X1kLDtKgmPqtHnOfOegd0tXLo3GMYvf75Wsg/oQPtOH1duJo91nbPl1TaJwMWlrEbJyLAoymOmCqE/I887ehxfcy8n2vXYoop6LA8R74tan9JKvmtCBvkvYwH6EfrMvhmoAH5ou+HROnFWcj6bK62Q+yr4bD5BQn+8Ji6C9sjyxPN5Ebs34Z/V6FonBEuqROa0Gqb1moLj6zFMO6+iBsjzkNTwwYyD8zOs1ZG42MIeKnA5pMwqNhW6I+sALiuxmh+OUjruZKzRqQObIPWStnfiTtiWatQD12xCJw4+XTrHakEQAyasQj2Drn7SimiA95baoY9IjETXj0l9LxiZlWlywlm84faBLvNHQ7SojmE5j9oFodrMdIGy2R5pFpRaFFkY9IImSOfKIGKHyMcGRN2OsX4rbEDEOpwD6wIugMn4kTYR7xGu+JiLxpSN+0QtjC69uIJrciBGojWOCIEhcD1/eBNmOsk6E9DAPpiYBC2+Qe7aE8PAlez9JcBQ19pOZy2i4l+G11OoxzCqxXI6ZAO4z8ZnS62wYM4zituGm7DOmfLETHd9Wae8Oiuu6sAwPqCMg/oYp4twTtTrl01ATn5RVWF+nP0hFA3x6RT0Op5+lTvk4pY3EBW6BFqrHhnOfEVzzF+gxuOXHkUO5nPaG0HE6Xvx0lv4+uxqz4XgoiOAcFg9jMrN05hnOPQ/M5LRviYc8d2zD7XXcPM026bCYfC9Qdtpus20wS0q719cnEGvDiwJ2xJ3jPTrCaa7bA8/KTtUH4Rw0hizEY95p8QuAXORn4lFaSD1i1qfQc+kQ33G02pNq4Uj7wQ07DII6TH0fFuTIA+8sUcVIznfPlCYU16azjf7SFz4j6biXMhzjPljaAr1A5umT+sRLVZKjnOdvKAXUl3yBj+fOE1Gp5fzDrv8Az+kraPUqScbfvCRDTqb1kjqM7SqbwDF4npEpaS2Se2V1s8oXljIvFjM8CyYk/DgRAiTEGUEZSfKAFKyGMRLZEGyYA3gZ3/kQQTHUZlgmRRdoErF5Pkz5wn4eCeswAbDHnBvbjpFZUZDkjB1sJgdQIU9JW1DSoNi8StyDOc4R2Yv4lq/AowDgsztkKiAgFmwCepAAHUn5M6LXVHfaegdyvCQlF9vLg2WBQ3qqKNvgM7ffPpPS48QxcidQ7fQcEqqqrqWteWtFQbeSqFH+UU0YpuYlLjXCq9TRZTaoZHUg+3ow9CDgg+RE+YeH2E7GfRvbbtWnD9I17gtuERRj6rGB5QSeg2JJ9Aes+bdHbsMTLyPENPH+XX8KsAmodRt1nN6O/brNao5G08y0N0J2awjpArxA+mYR9JmWqdIEAOMmQoTTaw5BI2Pl/wC8JxO4Mn1ZEg683TYymaXY4bYRGpVV5/LD3aVlHXMvVaFV8syFh5vpAxDYQ0mmx1sG46Df95e09iqRyn5zKlGnAluqhTFMBp3IGHtMeytQ4xn3mtUduXIlWzSb9IjhHTvv0/WWuYZ9JWWpviFFOesAPtDLYBKT0ecLUwMAOXEixPtIeDvCGuMgjkRi2I9g9YA1HqIgm1sSXYghnO8mbfaAWVshax5yomo9ofxtowI4kGXMCxJj+J5QIxTfHUQbpvDYgWYQICxcShfkzUb3lZ8SoNh6m3HWet93HEUt0FYQAeFmpgNvqXfm+WDKx92M8k4jTkgLuWIAHqScAfqRPZ+yPZsaHTioNzMSXdvVyAG5R5L9IA9hPT4sfLFyfiG3FGim1jeZd/uhd9BU6k8td6lxj+0jorH4JA/vzx3hbAjDT2nvq7U1U6NtKcm7UAFQP4VSxWLufTK4A89/Qzw/hp8/eZOQ14PDqNJowMb7GbSXhRgD+feYmic4mgD54nnWbIaaajIzAPrMdZSa7G4la60mTo2p+Kx0hF1/6TMrtztJoMxaNs1MGHpILp95QqsxNLT3Z6xGHbTiJbSDvLLQOpIxmIDjU9Jo1uGUTDIIAO/+eJa0d++x84pDVJBg2Ig7tuh2MrtYYBdDQVlPtEh2hw+0ZB1AiPzGIHIkgYglyZG8j4YHlJK0kYAHlBO4k/DEg/XaOtmNjAENKI7afA9pFrcH2hgM+cAaqnbfrEaRHAkjGNAeBiRaraHbPWQJgTM1D4lR7NppW0zM1a4lQNgcPZBrNO1pUVi5CxboAGyC3tkDrPdVM+cOI24znp5/E917GaxrdDp3b8xqTJG+fpAB+SAD8z1ONbtph5Ed4ltxRRTWyvn7v2tL8SRCyEJQmAAQV5mckOfM7ZHsR8nl+G6bAGemZ1Xfvp0TiNbLWVZ6QWfGBYysyjB/iIUKD7cvtOa4Zq1ZQOkwcje27D7W7p9KSBiXaqfKZ9eq5ehltOIDbPWYZaSbT4HlK3hb+0sam7bbcSvXZkQByuRnG0lp2JgvEx6ydOoIj0a3X13lqjrtvKlLhus0dIijzkSZ2sI6weo3HtLdlMAPQxBDBKco+8FW3KfeWGXl+JWsfLZgbU0thbaTdcGQ0loxJk5i0QlRyIdMQCCHRIFJ2WNyn+fWEcftBqDGE61jmQLReJFoH5PmTAGN9/mDDxixziGhMiWVjG0atI6+knz4Mei2hzSRfpHIz8xsRaPZnI8pAnA6QnLIuuxj0SjfdMjU2TV1J2mPqyJUBgcUfM9W7meN+NompP5tO5Ue6Pl0/cuP7onkXGhibvchxp14iaVI5La2Lj3rBZCD/eYff2m/jeWbPHZ7/FFFN7Cx+1fZenX6dqLhsd0b+Kt8fS6H1Hp5jIOxnzf/AEVZRc9NgAsqYo+DkEr5g+hG/wB959UT577fcLejiupJUqlrixCQcOCic5U+eG5s+kz8iP120YJ/bStp69tzIXVnMgKzjrDKvTfeeXL0IDqsboQce8urSuPeVtRqiNtvn/6gatWE6mHkLqJkxPtsP/2Dr4tU38X7yzTqEPTEO8AKu7E0NHf6wBC+kDdrVrGScReTalutx0MdL+bymOvZLimrVLKKOWqzBV3dEHKejcpbm5T1zy7+U3uCd1nFOTmsuorbyrPM/wDzMowPtmd44t5jbjOekTox3kPAGPeTq4frEsaq3TPzIvOSg51K/wBpWGxHt19p23YXhK2aV2uqRltbK8wDc1YUAHfyJ5iPnPnJpx7Wt0z2O2atY3Hdw39J017NYgPQ7jr6SxpuI12fkYOd9l+rp1OBPXqNEiKEREVB0VVAA+ABiTqpVRhQAPQADr16TT6P+s/qf48pXULkDIy3QeZ+B1MsGshypB51ALLg5UHoWHUA5HWenNUCQSASucEjcZGDg+W0kEHXEPRR9l6n+PMWb1/fb7SKvO94x2dq1Ay3Mr4wHU4I9PZvggznbe7clGA1dos/hbkQqvynVv8AmE5W4l4ns6V5Fdd2GcExgZX1nd/xWo5ruo1C+m9Lfo2V/wAUyL+J6jTELrKLKSTgMw+hj6LYuUJ9gZyvgvXzDrXJW3iW+Gjc0zKuLq2+dvmXq7wQMETkqVqRB3zG59oPniCwHiZ4APGa31iMc2wZtlY6tf7S/ciQs1S/2h77iUQtsy9WQJf8XaZOtbJjgOZ42pOZ1Xcd2PdtS2tdSK61ZKicjnsbKuV9Qq8w9Mt7GR7P9kX19wUZFKkeNZ0wN/orOMFzj+7nJ8gfbNFo0qrWutQqIoVVHkoGAJ6PGrOtyyZ7x4HiiimxkKZPHuy2m1oQaivn5CSv1OhBIwd0IODgbew9I8UJjYidOJ493NqQzaO962wStVh50z5KH/Oo67nm6/ackndhxME5rr28xamD8Z3/AFAiinG2Clvh2rmvAOq7r+KkYWqr/wA5BCcC7hNXc2ddetNYP5Kj4jsPZvyr8/V8Roo6Yq08QVstrOp4r3AaRlH4a27TuABknxlb3ZWwc/BA9php3Ha6vJTV0MR0DLYufYnfH7x4pdqVt5hEXtXxI9fdtxJTysNM4IzzLawAOOhDID+0r8E7pNXqdTza1fB09bAlQ6u13nyryEhV9WO++w8wopzrgpWdxDpOa8xqXtoEeKKdnEoyqAMDYRRQB4oooAooooAooooAoHWaNLUauxFdGGGVgGDD0IPWKKAeeW9yVHj8yai6ujqaRhiD6LaxJC+xBPvNnXd2dBUCh7KGHmGa0MPMMtjH9QRFFOc4qT5hcZLR8srU9i9VURysl6kgZH9Wy5OMspJBUeZBz7S/re7t3Ucmp5WxvmsMpPt9QIH3iinOONj+l/nv9udp7pNa7nxNbXUmdjSjMzfPOQF/xTZ0nczpRym27V3EEE81oUHHUFUUbH5iinSMVI8Qmct58y7V+FUtX4RqrNfTkKKVx6cuMTml7puGhnb8MDz+RezCf8Mc30eu3Tyx0iil6hG5Fo7stChUiuz6STg3XEHOdmBfBAzt8DrLml7DaOtiy0Kc+TFrFHXorkgdY8Unor9QfXb7bVVKqAqgKo6AAAD4A6ScUUtJRRR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q-AL"/>
          </a:p>
        </p:txBody>
      </p:sp>
      <p:sp>
        <p:nvSpPr>
          <p:cNvPr id="26628" name="AutoShape 4" descr="data:image/jpeg;base64,/9j/4AAQSkZJRgABAQAAAQABAAD/2wCEAAkGBhQSERUUExQUFRQWFxcXFxcXFxcUHRUVFxUVFBQVFBcXHCYfFxwjHBQUHy8gIycpLCwsFR4xNTAqNSYrLCkBCQoKDgwOGg8PGikkHBwsLCwsLCwsKSwsLCwsLCwpLCwsLCwsKSwsLCwsLCwsLCwsLCwsLCwsLCwsLCwsKSwsLP/AABEIALgBEgMBIgACEQEDEQH/xAAcAAABBQEBAQAAAAAAAAAAAAADAAECBAUGBwj/xABCEAACAgECAwcCBAIHBAsAAAABAgADEQQhBRIxBgcTQVFhcSKBFDKRoULwFSNSgqKxwSQzc5IWF0Nig5Oy0dPh8f/EABoBAAMBAQEBAAAAAAAAAAAAAAABAgQDBQb/xAAkEQEAAgIBAwQDAQAAAAAAAAAAAQIDEQQSITEUMkFREyJhUv/aAAwDAQACEQMRAD8A9xiinmXen2/1Gkur0+lKoeUWWOVDnBYhUAbYA8pJ2zgjGIpmIjcnEbnUPTYszwdu9jiLYw9a4GPpqXf3PNn9sTL1fHNdqbS7am4FlCHkc1AqMkLy14Hmf1nGc9IdowWl9Ba/ilVC891iVqPN2C/pnqfYTx/tt3s3Wv4ehZqqhkG3AD2HI/Lkf1a/4jny6TB03AQNzu3qdz+p3jvw0A9MHMy35e+1WinGiPctN3gcUfl/2goB5rXWObp+b6d+nljqZ1vDu+M+Ki30ha8AO6FmIbH5guPy58tyB6zir6sGDRFbIxIjkX8rnBSfh6pr+9jRoB4XiXHzCqUwPMk2AfoP2l/Ud4OlTSJqssVc8qoMF+ffKFc4BGDk5x09Rny2jgWwOARKGq4XyNzBftLjlztHpau/bvnrFwB07jTkqPFLAMAcczNXgjA36NnA+09FquDKGUhlIyCDkEHoQR1nzs+kLrvsPQTP/C21lglliq2cqrsoYehAOD950pyf9Jvxv8vbuPd6Gj0twqYvYf4zUFcV+z/UN/YZImTrO+3SBT4VV9j+S8q1j7sx2HwDPIF0ZHltLGk4f9Qhbk6EceHr3YnvXTX6g6d6GotILJ9Xiq4XdhzcqlSBvuMbHfynez50drNI66jTtyWpnBwDsRggg5BBBnpvYjvWq1VT/ijVprawObmsVVsBz9VYY58t13xkbnM7Ys0ZIccuKaT28O+inPL3gaA4/wBqq39SR543yNvvDcZ7YafToGLeIWGUSrDlh65B5VG/ViBOvVEd9uXTPjTbinA0d5xHMbaMDbkVGBI9edmwD5dB+vWavBO8XTahxWS1Vh/KtmAGPorg4J9jgnyk1y0t4lVsV6+YdTFMXiXbTRaezw7tTUj+alt1zv8AXj8vUdcS03aHTAhTqKAzAMAbawSp6EDO4PrOjm0IoJNUjEqGUkDJAIJAPQkDpMHjXeJoNJYartSi2DGUUPYy5GRzLWpK7b7+sA6OKeRdpO/JltC6KhbKgN7LudOY77IgwQOm7dd9vMm4F37oxI1enav0ak+IMejK2GHyM59BI66/a+i3nT1eKcane5w0je9l2zhqbv8ARCIL/rl4bv8A1tm2f+xtGfjK+crqgumfp28U5/gHbvR6xSarlGG5eV/6ts4zsrYJHuPQ+kLq+3GgqLB9ZplZThlN1eQfQqDnPtGnTbigtLqVsRXrYOjgMrKchlIyCCOoIhYAooooAooooAp4v30UY1+nOP8AeUlfvXYf/k/yntE8972uAfiPwj5xyWOp9cOgbb71D9Zzy+ydumL3w890fAWbHpOk0PBFXG281eH8PVABtLvhieJMzL1PHhnLw0SpreErg7CbQaDsQGRKtuI1fCGXdd/9I2h4c3N0nXPpt5KvSDMfVJ6hUopwmDtgwF+jLjBGZufhxiQFYEg9w508NK+WZJOCc25nSeDmIVAR7kbhzF/ZrI9IuHdm8HJO06xU2kVrwZW5LcMTiXAFsTGJzFfYX+sziejiOKxHW1o8JnXywtBwBUXcCGfQqo2AHx5/pNcJAWJJlUWcvr9F6TKt4YW6idddpt4NdF/O0cW0NOQ/oUlumc9cw3/Q6h1+qsA+23+U7BdGPSTbSZlfkt8SWocA3Y2pCeVevz0znB9th+kEnZ9V6KB9p6A+ilV+GgmH5bfMjor8OEu4VgdIGnhgz0ne6ng+0o1cD5WzKjIU0cjq+H/UBiDu4Pt03nb28LGc4j38K5xjzhGSRNYeV6nR4JBhKuC5GROyv7NHm+oH2MazhvIJ2/N9Of4+7qu6DtiEQaC9sMpPgMdgVJz4OT/ECWI9QceQz6vPlviNbZwDn5i4H231vDrWeqznVyC9dmbFfGwJyeZTjbII6DrjE3Ys241LJkw991fUkU5ju97ZjiWkF2AlisUtQHIVxuCM74KlSPkjynTzSylFFFAIXXBFLMQqqCSScAADJJJ6ACeGa/vE/F62xgR4asUqwThq1Y4ffzbr09B5T3O6kOpVgCrAgg+YIwQftPmnjfYu7hesIdHOmNmKrsZVlOSilhsHABBHqpPScc9eqkw7YZ1Z6Vo+IhlBl0XbTF4fSCikS+42nhz2enqBzcPWMLl9ZTG5hEpiMXnz5w9QgEp9pZrTERyLBERzZGLwI4aOYIXfEKr5gBEEYwioIuQSiQSGY7D5kOX0kcE9YBJoIgyZOOsiDGQfJvHKSeIotDaIX33hMCQIiMAjYd5FVkuX1kwYjRaQFIMk6waEiMCLSJA1CEFmZByQcw0Qd1QxMfiXDgw2m4cYg7KxA4l5vq+ElX+85viOkyxM9W1mgB8pyvFuC5zyiaKX1PcprsDud7Sfg9eK2OKtTipvQWZ/qWP3JT/xPafRk+WL+EFCT0PXI8vifR/ZDjP4rRUXH8zIA/8AxFyln+JWnp4ckW7POzY+mdtiKKKd3ApxPfDoGt4VbyKWZHqs28lSxedvcBSxnbTM7TakV6S9mxgVON/MlSqj7kgfeKfBx5eX8JY+GmfQS/Z7Zlfh1eEA9AJoImZ8/L2FFAczSpQyX4cQvMBJG0WkLLpFrcmALQVEJ+PEtvrK+YUV53iMTMLW8ih2x5yKwC14mI6W5Mrsdo6dNo0yuB4TkgaUhi0pKDQUkYNzEYwjQQaOXMNjRwYjnH8mMD5yQMCQPvFX/OYTlEkV2gA3MC7CTeQxEZkthWfaDYYjZjCREf5jc0Y2DeMkbVmTrdH5iabHMpay3aEG5bilAwfiei9ztZGgYlgQbrCqj+AAKpB+SC3wwnnHE7s5nbdyV5NWqXyW1SPlqwD/AOkTfxfczcn2vS4oop6TzzM2NzsJ553h9oK7jVpa3VxzeJaVIYDl/wB2hI2zk82P+6PWLva7UeGg0a9bl5rD6VZxy/3yCD7KfWcVwisZBUATJyMvTHTDVgx7/aXQ008oGOkt0AwNZ2/0lqszyZbtjPZtK7WxW3iUmvERwsWt1gK3z1jeOPWN4gzFpS0F9ZPmErC+QFu8Rr1dsIy+cqI+8KbiAR5RBNmzsIelMdYKo9JZjgpEDR16dZFY4PWNKRXaCesSTNIE/rGCZcSFjR2aDd4BJTJgyNNZMXPEBQ0kzbQSDMVhjCLnaQK+kJmRJ/eIBuJGEKwVm0DMrxrm22gPEPqBGdyR8QBmsMz9SSZZ8X1kLDtKgmPqtHnOfOegd0tXLo3GMYvf75Wsg/oQPtOH1duJo91nbPl1TaJwMWlrEbJyLAoymOmCqE/I887ehxfcy8n2vXYoop6LA8R74tan9JKvmtCBvkvYwH6EfrMvhmoAH5ou+HROnFWcj6bK62Q+yr4bD5BQn+8Ji6C9sjyxPN5Ebs34Z/V6FonBEuqROa0Gqb1moLj6zFMO6+iBsjzkNTwwYyD8zOs1ZG42MIeKnA5pMwqNhW6I+sALiuxmh+OUjruZKzRqQObIPWStnfiTtiWatQD12xCJw4+XTrHakEQAyasQj2Drn7SimiA95baoY9IjETXj0l9LxiZlWlywlm84faBLvNHQ7SojmE5j9oFodrMdIGy2R5pFpRaFFkY9IImSOfKIGKHyMcGRN2OsX4rbEDEOpwD6wIugMn4kTYR7xGu+JiLxpSN+0QtjC69uIJrciBGojWOCIEhcD1/eBNmOsk6E9DAPpiYBC2+Qe7aE8PAlez9JcBQ19pOZy2i4l+G11OoxzCqxXI6ZAO4z8ZnS62wYM4zituGm7DOmfLETHd9Wae8Oiuu6sAwPqCMg/oYp4twTtTrl01ATn5RVWF+nP0hFA3x6RT0Op5+lTvk4pY3EBW6BFqrHhnOfEVzzF+gxuOXHkUO5nPaG0HE6Xvx0lv4+uxqz4XgoiOAcFg9jMrN05hnOPQ/M5LRviYc8d2zD7XXcPM026bCYfC9Qdtpus20wS0q719cnEGvDiwJ2xJ3jPTrCaa7bA8/KTtUH4Rw0hizEY95p8QuAXORn4lFaSD1i1qfQc+kQ33G02pNq4Uj7wQ07DII6TH0fFuTIA+8sUcVIznfPlCYU16azjf7SFz4j6biXMhzjPljaAr1A5umT+sRLVZKjnOdvKAXUl3yBj+fOE1Gp5fzDrv8Az+kraPUqScbfvCRDTqb1kjqM7SqbwDF4npEpaS2Se2V1s8oXljIvFjM8CyYk/DgRAiTEGUEZSfKAFKyGMRLZEGyYA3gZ3/kQQTHUZlgmRRdoErF5Pkz5wn4eCeswAbDHnBvbjpFZUZDkjB1sJgdQIU9JW1DSoNi8StyDOc4R2Yv4lq/AowDgsztkKiAgFmwCepAAHUn5M6LXVHfaegdyvCQlF9vLg2WBQ3qqKNvgM7ffPpPS48QxcidQ7fQcEqqqrqWteWtFQbeSqFH+UU0YpuYlLjXCq9TRZTaoZHUg+3ow9CDgg+RE+YeH2E7GfRvbbtWnD9I17gtuERRj6rGB5QSeg2JJ9Aes+bdHbsMTLyPENPH+XX8KsAmodRt1nN6O/brNao5G08y0N0J2awjpArxA+mYR9JmWqdIEAOMmQoTTaw5BI2Pl/wC8JxO4Mn1ZEg683TYymaXY4bYRGpVV5/LD3aVlHXMvVaFV8syFh5vpAxDYQ0mmx1sG46Df95e09iqRyn5zKlGnAluqhTFMBp3IGHtMeytQ4xn3mtUduXIlWzSb9IjhHTvv0/WWuYZ9JWWpviFFOesAPtDLYBKT0ecLUwMAOXEixPtIeDvCGuMgjkRi2I9g9YA1HqIgm1sSXYghnO8mbfaAWVshax5yomo9ofxtowI4kGXMCxJj+J5QIxTfHUQbpvDYgWYQICxcShfkzUb3lZ8SoNh6m3HWet93HEUt0FYQAeFmpgNvqXfm+WDKx92M8k4jTkgLuWIAHqScAfqRPZ+yPZsaHTioNzMSXdvVyAG5R5L9IA9hPT4sfLFyfiG3FGim1jeZd/uhd9BU6k8td6lxj+0jorH4JA/vzx3hbAjDT2nvq7U1U6NtKcm7UAFQP4VSxWLufTK4A89/Qzw/hp8/eZOQ14PDqNJowMb7GbSXhRgD+feYmic4mgD54nnWbIaaajIzAPrMdZSa7G4la60mTo2p+Kx0hF1/6TMrtztJoMxaNs1MGHpILp95QqsxNLT3Z6xGHbTiJbSDvLLQOpIxmIDjU9Jo1uGUTDIIAO/+eJa0d++x84pDVJBg2Ig7tuh2MrtYYBdDQVlPtEh2hw+0ZB1AiPzGIHIkgYglyZG8j4YHlJK0kYAHlBO4k/DEg/XaOtmNjAENKI7afA9pFrcH2hgM+cAaqnbfrEaRHAkjGNAeBiRaraHbPWQJgTM1D4lR7NppW0zM1a4lQNgcPZBrNO1pUVi5CxboAGyC3tkDrPdVM+cOI24znp5/E917GaxrdDp3b8xqTJG+fpAB+SAD8z1ONbtph5Ed4ltxRRTWyvn7v2tL8SRCyEJQmAAQV5mckOfM7ZHsR8nl+G6bAGemZ1Xfvp0TiNbLWVZ6QWfGBYysyjB/iIUKD7cvtOa4Zq1ZQOkwcje27D7W7p9KSBiXaqfKZ9eq5ehltOIDbPWYZaSbT4HlK3hb+0sam7bbcSvXZkQByuRnG0lp2JgvEx6ydOoIj0a3X13lqjrtvKlLhus0dIijzkSZ2sI6weo3HtLdlMAPQxBDBKco+8FW3KfeWGXl+JWsfLZgbU0thbaTdcGQ0loxJk5i0QlRyIdMQCCHRIFJ2WNyn+fWEcftBqDGE61jmQLReJFoH5PmTAGN9/mDDxixziGhMiWVjG0atI6+knz4Mei2hzSRfpHIz8xsRaPZnI8pAnA6QnLIuuxj0SjfdMjU2TV1J2mPqyJUBgcUfM9W7meN+NompP5tO5Ue6Pl0/cuP7onkXGhibvchxp14iaVI5La2Lj3rBZCD/eYff2m/jeWbPHZ7/FFFN7Cx+1fZenX6dqLhsd0b+Kt8fS6H1Hp5jIOxnzf/AEVZRc9NgAsqYo+DkEr5g+hG/wB959UT577fcLejiupJUqlrixCQcOCic5U+eG5s+kz8iP120YJ/bStp69tzIXVnMgKzjrDKvTfeeXL0IDqsboQce8urSuPeVtRqiNtvn/6gatWE6mHkLqJkxPtsP/2Dr4tU38X7yzTqEPTEO8AKu7E0NHf6wBC+kDdrVrGScReTalutx0MdL+bymOvZLimrVLKKOWqzBV3dEHKejcpbm5T1zy7+U3uCd1nFOTmsuorbyrPM/wDzMowPtmd44t5jbjOekTox3kPAGPeTq4frEsaq3TPzIvOSg51K/wBpWGxHt19p23YXhK2aV2uqRltbK8wDc1YUAHfyJ5iPnPnJpx7Wt0z2O2atY3Hdw39J017NYgPQ7jr6SxpuI12fkYOd9l+rp1OBPXqNEiKEREVB0VVAA+ABiTqpVRhQAPQADr16TT6P+s/qf48pXULkDIy3QeZ+B1MsGshypB51ALLg5UHoWHUA5HWenNUCQSASucEjcZGDg+W0kEHXEPRR9l6n+PMWb1/fb7SKvO94x2dq1Ay3Mr4wHU4I9PZvggznbe7clGA1dos/hbkQqvynVv8AmE5W4l4ns6V5Fdd2GcExgZX1nd/xWo5ruo1C+m9Lfo2V/wAUyL+J6jTELrKLKSTgMw+hj6LYuUJ9gZyvgvXzDrXJW3iW+Gjc0zKuLq2+dvmXq7wQMETkqVqRB3zG59oPniCwHiZ4APGa31iMc2wZtlY6tf7S/ciQs1S/2h77iUQtsy9WQJf8XaZOtbJjgOZ42pOZ1Xcd2PdtS2tdSK61ZKicjnsbKuV9Qq8w9Mt7GR7P9kX19wUZFKkeNZ0wN/orOMFzj+7nJ8gfbNFo0qrWutQqIoVVHkoGAJ6PGrOtyyZ7x4HiiimxkKZPHuy2m1oQaivn5CSv1OhBIwd0IODgbew9I8UJjYidOJ493NqQzaO962wStVh50z5KH/Oo67nm6/ackndhxME5rr28xamD8Z3/AFAiinG2Clvh2rmvAOq7r+KkYWqr/wA5BCcC7hNXc2ddetNYP5Kj4jsPZvyr8/V8Roo6Yq08QVstrOp4r3AaRlH4a27TuABknxlb3ZWwc/BA9php3Ha6vJTV0MR0DLYufYnfH7x4pdqVt5hEXtXxI9fdtxJTysNM4IzzLawAOOhDID+0r8E7pNXqdTza1fB09bAlQ6u13nyryEhV9WO++w8wopzrgpWdxDpOa8xqXtoEeKKdnEoyqAMDYRRQB4oooAooooAooooAoHWaNLUauxFdGGGVgGDD0IPWKKAeeW9yVHj8yai6ujqaRhiD6LaxJC+xBPvNnXd2dBUCh7KGHmGa0MPMMtjH9QRFFOc4qT5hcZLR8srU9i9VURysl6kgZH9Wy5OMspJBUeZBz7S/re7t3Ucmp5WxvmsMpPt9QIH3iinOONj+l/nv9udp7pNa7nxNbXUmdjSjMzfPOQF/xTZ0nczpRym27V3EEE81oUHHUFUUbH5iinSMVI8Qmct58y7V+FUtX4RqrNfTkKKVx6cuMTml7puGhnb8MDz+RezCf8Mc30eu3Tyx0iil6hG5Fo7stChUiuz6STg3XEHOdmBfBAzt8DrLml7DaOtiy0Kc+TFrFHXorkgdY8Unor9QfXb7bVVKqAqgKo6AAAD4A6ScUUtJRRR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q-AL"/>
          </a:p>
        </p:txBody>
      </p:sp>
      <p:sp>
        <p:nvSpPr>
          <p:cNvPr id="26630" name="AutoShape 6" descr="data:image/jpeg;base64,/9j/4AAQSkZJRgABAQAAAQABAAD/2wCEAAkGBhQSERUUExQUFRQWFxcXFxcXFxcUHRUVFxUVFBQVFBcXHCYfFxwjHBQUHy8gIycpLCwsFR4xNTAqNSYrLCkBCQoKDgwOGg8PGikkHBwsLCwsLCwsKSwsLCwsLCwpLCwsLCwsKSwsLCwsLCwsLCwsLCwsLCwsLCwsLCwsKSwsLP/AABEIALgBEgMBIgACEQEDEQH/xAAcAAABBQEBAQAAAAAAAAAAAAADAAECBAUGBwj/xABCEAACAgECAwcCBAIHBAsAAAABAgADEQQhBRIxBgcTQVFhcSKBFDKRoULwFSNSgqKxwSQzc5IWF0Nig5Oy0dPh8f/EABoBAAMBAQEBAAAAAAAAAAAAAAABAgQDBQb/xAAkEQEAAgIBAwQDAQAAAAAAAAAAAQIDEQQSITEUMkFREyJhUv/aAAwDAQACEQMRAD8A9xiinmXen2/1Gkur0+lKoeUWWOVDnBYhUAbYA8pJ2zgjGIpmIjcnEbnUPTYszwdu9jiLYw9a4GPpqXf3PNn9sTL1fHNdqbS7am4FlCHkc1AqMkLy14Hmf1nGc9IdowWl9Ba/ilVC891iVqPN2C/pnqfYTx/tt3s3Wv4ehZqqhkG3AD2HI/Lkf1a/4jny6TB03AQNzu3qdz+p3jvw0A9MHMy35e+1WinGiPctN3gcUfl/2goB5rXWObp+b6d+nljqZ1vDu+M+Ki30ha8AO6FmIbH5guPy58tyB6zir6sGDRFbIxIjkX8rnBSfh6pr+9jRoB4XiXHzCqUwPMk2AfoP2l/Ud4OlTSJqssVc8qoMF+ffKFc4BGDk5x09Rny2jgWwOARKGq4XyNzBftLjlztHpau/bvnrFwB07jTkqPFLAMAcczNXgjA36NnA+09FquDKGUhlIyCDkEHoQR1nzs+kLrvsPQTP/C21lglliq2cqrsoYehAOD950pyf9Jvxv8vbuPd6Gj0twqYvYf4zUFcV+z/UN/YZImTrO+3SBT4VV9j+S8q1j7sx2HwDPIF0ZHltLGk4f9Qhbk6EceHr3YnvXTX6g6d6GotILJ9Xiq4XdhzcqlSBvuMbHfynez50drNI66jTtyWpnBwDsRggg5BBBnpvYjvWq1VT/ijVprawObmsVVsBz9VYY58t13xkbnM7Ys0ZIccuKaT28O+inPL3gaA4/wBqq39SR543yNvvDcZ7YafToGLeIWGUSrDlh65B5VG/ViBOvVEd9uXTPjTbinA0d5xHMbaMDbkVGBI9edmwD5dB+vWavBO8XTahxWS1Vh/KtmAGPorg4J9jgnyk1y0t4lVsV6+YdTFMXiXbTRaezw7tTUj+alt1zv8AXj8vUdcS03aHTAhTqKAzAMAbawSp6EDO4PrOjm0IoJNUjEqGUkDJAIJAPQkDpMHjXeJoNJYartSi2DGUUPYy5GRzLWpK7b7+sA6OKeRdpO/JltC6KhbKgN7LudOY77IgwQOm7dd9vMm4F37oxI1enav0ak+IMejK2GHyM59BI66/a+i3nT1eKcane5w0je9l2zhqbv8ARCIL/rl4bv8A1tm2f+xtGfjK+crqgumfp28U5/gHbvR6xSarlGG5eV/6ts4zsrYJHuPQ+kLq+3GgqLB9ZplZThlN1eQfQqDnPtGnTbigtLqVsRXrYOjgMrKchlIyCCOoIhYAooooAooooAp4v30UY1+nOP8AeUlfvXYf/k/yntE8972uAfiPwj5xyWOp9cOgbb71D9Zzy+ydumL3w890fAWbHpOk0PBFXG281eH8PVABtLvhieJMzL1PHhnLw0SpreErg7CbQaDsQGRKtuI1fCGXdd/9I2h4c3N0nXPpt5KvSDMfVJ6hUopwmDtgwF+jLjBGZufhxiQFYEg9w508NK+WZJOCc25nSeDmIVAR7kbhzF/ZrI9IuHdm8HJO06xU2kVrwZW5LcMTiXAFsTGJzFfYX+sziejiOKxHW1o8JnXywtBwBUXcCGfQqo2AHx5/pNcJAWJJlUWcvr9F6TKt4YW6idddpt4NdF/O0cW0NOQ/oUlumc9cw3/Q6h1+qsA+23+U7BdGPSTbSZlfkt8SWocA3Y2pCeVevz0znB9th+kEnZ9V6KB9p6A+ilV+GgmH5bfMjor8OEu4VgdIGnhgz0ne6ng+0o1cD5WzKjIU0cjq+H/UBiDu4Pt03nb28LGc4j38K5xjzhGSRNYeV6nR4JBhKuC5GROyv7NHm+oH2MazhvIJ2/N9Of4+7qu6DtiEQaC9sMpPgMdgVJz4OT/ECWI9QceQz6vPlviNbZwDn5i4H231vDrWeqznVyC9dmbFfGwJyeZTjbII6DrjE3Ys241LJkw991fUkU5ju97ZjiWkF2AlisUtQHIVxuCM74KlSPkjynTzSylFFFAIXXBFLMQqqCSScAADJJJ6ACeGa/vE/F62xgR4asUqwThq1Y4ffzbr09B5T3O6kOpVgCrAgg+YIwQftPmnjfYu7hesIdHOmNmKrsZVlOSilhsHABBHqpPScc9eqkw7YZ1Z6Vo+IhlBl0XbTF4fSCikS+42nhz2enqBzcPWMLl9ZTG5hEpiMXnz5w9QgEp9pZrTERyLBERzZGLwI4aOYIXfEKr5gBEEYwioIuQSiQSGY7D5kOX0kcE9YBJoIgyZOOsiDGQfJvHKSeIotDaIX33hMCQIiMAjYd5FVkuX1kwYjRaQFIMk6waEiMCLSJA1CEFmZByQcw0Qd1QxMfiXDgw2m4cYg7KxA4l5vq+ElX+85viOkyxM9W1mgB8pyvFuC5zyiaKX1PcprsDud7Sfg9eK2OKtTipvQWZ/qWP3JT/xPafRk+WL+EFCT0PXI8vifR/ZDjP4rRUXH8zIA/8AxFyln+JWnp4ckW7POzY+mdtiKKKd3ApxPfDoGt4VbyKWZHqs28lSxedvcBSxnbTM7TakV6S9mxgVON/MlSqj7kgfeKfBx5eX8JY+GmfQS/Z7Zlfh1eEA9AJoImZ8/L2FFAczSpQyX4cQvMBJG0WkLLpFrcmALQVEJ+PEtvrK+YUV53iMTMLW8ih2x5yKwC14mI6W5Mrsdo6dNo0yuB4TkgaUhi0pKDQUkYNzEYwjQQaOXMNjRwYjnH8mMD5yQMCQPvFX/OYTlEkV2gA3MC7CTeQxEZkthWfaDYYjZjCREf5jc0Y2DeMkbVmTrdH5iabHMpay3aEG5bilAwfiei9ztZGgYlgQbrCqj+AAKpB+SC3wwnnHE7s5nbdyV5NWqXyW1SPlqwD/AOkTfxfczcn2vS4oop6TzzM2NzsJ553h9oK7jVpa3VxzeJaVIYDl/wB2hI2zk82P+6PWLva7UeGg0a9bl5rD6VZxy/3yCD7KfWcVwisZBUATJyMvTHTDVgx7/aXQ008oGOkt0AwNZ2/0lqszyZbtjPZtK7WxW3iUmvERwsWt1gK3z1jeOPWN4gzFpS0F9ZPmErC+QFu8Rr1dsIy+cqI+8KbiAR5RBNmzsIelMdYKo9JZjgpEDR16dZFY4PWNKRXaCesSTNIE/rGCZcSFjR2aDd4BJTJgyNNZMXPEBQ0kzbQSDMVhjCLnaQK+kJmRJ/eIBuJGEKwVm0DMrxrm22gPEPqBGdyR8QBmsMz9SSZZ8X1kLDtKgmPqtHnOfOegd0tXLo3GMYvf75Wsg/oQPtOH1duJo91nbPl1TaJwMWlrEbJyLAoymOmCqE/I887ehxfcy8n2vXYoop6LA8R74tan9JKvmtCBvkvYwH6EfrMvhmoAH5ou+HROnFWcj6bK62Q+yr4bD5BQn+8Ji6C9sjyxPN5Ebs34Z/V6FonBEuqROa0Gqb1moLj6zFMO6+iBsjzkNTwwYyD8zOs1ZG42MIeKnA5pMwqNhW6I+sALiuxmh+OUjruZKzRqQObIPWStnfiTtiWatQD12xCJw4+XTrHakEQAyasQj2Drn7SimiA95baoY9IjETXj0l9LxiZlWlywlm84faBLvNHQ7SojmE5j9oFodrMdIGy2R5pFpRaFFkY9IImSOfKIGKHyMcGRN2OsX4rbEDEOpwD6wIugMn4kTYR7xGu+JiLxpSN+0QtjC69uIJrciBGojWOCIEhcD1/eBNmOsk6E9DAPpiYBC2+Qe7aE8PAlez9JcBQ19pOZy2i4l+G11OoxzCqxXI6ZAO4z8ZnS62wYM4zituGm7DOmfLETHd9Wae8Oiuu6sAwPqCMg/oYp4twTtTrl01ATn5RVWF+nP0hFA3x6RT0Op5+lTvk4pY3EBW6BFqrHhnOfEVzzF+gxuOXHkUO5nPaG0HE6Xvx0lv4+uxqz4XgoiOAcFg9jMrN05hnOPQ/M5LRviYc8d2zD7XXcPM026bCYfC9Qdtpus20wS0q719cnEGvDiwJ2xJ3jPTrCaa7bA8/KTtUH4Rw0hizEY95p8QuAXORn4lFaSD1i1qfQc+kQ33G02pNq4Uj7wQ07DII6TH0fFuTIA+8sUcVIznfPlCYU16azjf7SFz4j6biXMhzjPljaAr1A5umT+sRLVZKjnOdvKAXUl3yBj+fOE1Gp5fzDrv8Az+kraPUqScbfvCRDTqb1kjqM7SqbwDF4npEpaS2Se2V1s8oXljIvFjM8CyYk/DgRAiTEGUEZSfKAFKyGMRLZEGyYA3gZ3/kQQTHUZlgmRRdoErF5Pkz5wn4eCeswAbDHnBvbjpFZUZDkjB1sJgdQIU9JW1DSoNi8StyDOc4R2Yv4lq/AowDgsztkKiAgFmwCepAAHUn5M6LXVHfaegdyvCQlF9vLg2WBQ3qqKNvgM7ffPpPS48QxcidQ7fQcEqqqrqWteWtFQbeSqFH+UU0YpuYlLjXCq9TRZTaoZHUg+3ow9CDgg+RE+YeH2E7GfRvbbtWnD9I17gtuERRj6rGB5QSeg2JJ9Aes+bdHbsMTLyPENPH+XX8KsAmodRt1nN6O/brNao5G08y0N0J2awjpArxA+mYR9JmWqdIEAOMmQoTTaw5BI2Pl/wC8JxO4Mn1ZEg683TYymaXY4bYRGpVV5/LD3aVlHXMvVaFV8syFh5vpAxDYQ0mmx1sG46Df95e09iqRyn5zKlGnAluqhTFMBp3IGHtMeytQ4xn3mtUduXIlWzSb9IjhHTvv0/WWuYZ9JWWpviFFOesAPtDLYBKT0ecLUwMAOXEixPtIeDvCGuMgjkRi2I9g9YA1HqIgm1sSXYghnO8mbfaAWVshax5yomo9ofxtowI4kGXMCxJj+J5QIxTfHUQbpvDYgWYQICxcShfkzUb3lZ8SoNh6m3HWet93HEUt0FYQAeFmpgNvqXfm+WDKx92M8k4jTkgLuWIAHqScAfqRPZ+yPZsaHTioNzMSXdvVyAG5R5L9IA9hPT4sfLFyfiG3FGim1jeZd/uhd9BU6k8td6lxj+0jorH4JA/vzx3hbAjDT2nvq7U1U6NtKcm7UAFQP4VSxWLufTK4A89/Qzw/hp8/eZOQ14PDqNJowMb7GbSXhRgD+feYmic4mgD54nnWbIaaajIzAPrMdZSa7G4la60mTo2p+Kx0hF1/6TMrtztJoMxaNs1MGHpILp95QqsxNLT3Z6xGHbTiJbSDvLLQOpIxmIDjU9Jo1uGUTDIIAO/+eJa0d++x84pDVJBg2Ig7tuh2MrtYYBdDQVlPtEh2hw+0ZB1AiPzGIHIkgYglyZG8j4YHlJK0kYAHlBO4k/DEg/XaOtmNjAENKI7afA9pFrcH2hgM+cAaqnbfrEaRHAkjGNAeBiRaraHbPWQJgTM1D4lR7NppW0zM1a4lQNgcPZBrNO1pUVi5CxboAGyC3tkDrPdVM+cOI24znp5/E917GaxrdDp3b8xqTJG+fpAB+SAD8z1ONbtph5Ed4ltxRRTWyvn7v2tL8SRCyEJQmAAQV5mckOfM7ZHsR8nl+G6bAGemZ1Xfvp0TiNbLWVZ6QWfGBYysyjB/iIUKD7cvtOa4Zq1ZQOkwcje27D7W7p9KSBiXaqfKZ9eq5ehltOIDbPWYZaSbT4HlK3hb+0sam7bbcSvXZkQByuRnG0lp2JgvEx6ydOoIj0a3X13lqjrtvKlLhus0dIijzkSZ2sI6weo3HtLdlMAPQxBDBKco+8FW3KfeWGXl+JWsfLZgbU0thbaTdcGQ0loxJk5i0QlRyIdMQCCHRIFJ2WNyn+fWEcftBqDGE61jmQLReJFoH5PmTAGN9/mDDxixziGhMiWVjG0atI6+knz4Mei2hzSRfpHIz8xsRaPZnI8pAnA6QnLIuuxj0SjfdMjU2TV1J2mPqyJUBgcUfM9W7meN+NompP5tO5Ue6Pl0/cuP7onkXGhibvchxp14iaVI5La2Lj3rBZCD/eYff2m/jeWbPHZ7/FFFN7Cx+1fZenX6dqLhsd0b+Kt8fS6H1Hp5jIOxnzf/AEVZRc9NgAsqYo+DkEr5g+hG/wB959UT577fcLejiupJUqlrixCQcOCic5U+eG5s+kz8iP120YJ/bStp69tzIXVnMgKzjrDKvTfeeXL0IDqsboQce8urSuPeVtRqiNtvn/6gatWE6mHkLqJkxPtsP/2Dr4tU38X7yzTqEPTEO8AKu7E0NHf6wBC+kDdrVrGScReTalutx0MdL+bymOvZLimrVLKKOWqzBV3dEHKejcpbm5T1zy7+U3uCd1nFOTmsuorbyrPM/wDzMowPtmd44t5jbjOekTox3kPAGPeTq4frEsaq3TPzIvOSg51K/wBpWGxHt19p23YXhK2aV2uqRltbK8wDc1YUAHfyJ5iPnPnJpx7Wt0z2O2atY3Hdw39J017NYgPQ7jr6SxpuI12fkYOd9l+rp1OBPXqNEiKEREVB0VVAA+ABiTqpVRhQAPQADr16TT6P+s/qf48pXULkDIy3QeZ+B1MsGshypB51ALLg5UHoWHUA5HWenNUCQSASucEjcZGDg+W0kEHXEPRR9l6n+PMWb1/fb7SKvO94x2dq1Ay3Mr4wHU4I9PZvggznbe7clGA1dos/hbkQqvynVv8AmE5W4l4ns6V5Fdd2GcExgZX1nd/xWo5ruo1C+m9Lfo2V/wAUyL+J6jTELrKLKSTgMw+hj6LYuUJ9gZyvgvXzDrXJW3iW+Gjc0zKuLq2+dvmXq7wQMETkqVqRB3zG59oPniCwHiZ4APGa31iMc2wZtlY6tf7S/ciQs1S/2h77iUQtsy9WQJf8XaZOtbJjgOZ42pOZ1Xcd2PdtS2tdSK61ZKicjnsbKuV9Qq8w9Mt7GR7P9kX19wUZFKkeNZ0wN/orOMFzj+7nJ8gfbNFo0qrWutQqIoVVHkoGAJ6PGrOtyyZ7x4HiiimxkKZPHuy2m1oQaivn5CSv1OhBIwd0IODgbew9I8UJjYidOJ493NqQzaO962wStVh50z5KH/Oo67nm6/ackndhxME5rr28xamD8Z3/AFAiinG2Clvh2rmvAOq7r+KkYWqr/wA5BCcC7hNXc2ddetNYP5Kj4jsPZvyr8/V8Roo6Yq08QVstrOp4r3AaRlH4a27TuABknxlb3ZWwc/BA9php3Ha6vJTV0MR0DLYufYnfH7x4pdqVt5hEXtXxI9fdtxJTysNM4IzzLawAOOhDID+0r8E7pNXqdTza1fB09bAlQ6u13nyryEhV9WO++w8wopzrgpWdxDpOa8xqXtoEeKKdnEoyqAMDYRRQB4oooAooooAooooAoHWaNLUauxFdGGGVgGDD0IPWKKAeeW9yVHj8yai6ujqaRhiD6LaxJC+xBPvNnXd2dBUCh7KGHmGa0MPMMtjH9QRFFOc4qT5hcZLR8srU9i9VURysl6kgZH9Wy5OMspJBUeZBz7S/re7t3Ucmp5WxvmsMpPt9QIH3iinOONj+l/nv9udp7pNa7nxNbXUmdjSjMzfPOQF/xTZ0nczpRym27V3EEE81oUHHUFUUbH5iinSMVI8Qmct58y7V+FUtX4RqrNfTkKKVx6cuMTml7puGhnb8MDz+RezCf8Mc30eu3Tyx0iil6hG5Fo7stChUiuz6STg3XEHOdmBfBAzt8DrLml7DaOtiy0Kc+TFrFHXorkgdY8Unor9QfXb7bVVKqAqgKo6AAAD4A6ScUUtJRRR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q-AL"/>
          </a:p>
        </p:txBody>
      </p:sp>
      <p:pic>
        <p:nvPicPr>
          <p:cNvPr id="8" name="Content Placeholder 3" descr="60460824999208616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228600"/>
            <a:ext cx="8965659" cy="601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654380">
            <a:off x="777719" y="2241802"/>
            <a:ext cx="7772400" cy="1752600"/>
          </a:xfrm>
        </p:spPr>
        <p:txBody>
          <a:bodyPr>
            <a:normAutofit/>
          </a:bodyPr>
          <a:lstStyle/>
          <a:p>
            <a:r>
              <a:rPr lang="sq-AL" sz="7200" b="1" noProof="0" dirty="0" smtClean="0">
                <a:solidFill>
                  <a:srgbClr val="422100"/>
                </a:solidFill>
                <a:latin typeface="Times New Roman" pitchFamily="18" charset="0"/>
                <a:cs typeface="Times New Roman" pitchFamily="18" charset="0"/>
              </a:rPr>
              <a:t>DON BOSKO</a:t>
            </a:r>
            <a:endParaRPr lang="sq-AL" sz="6600" b="1" noProof="0" dirty="0">
              <a:solidFill>
                <a:srgbClr val="4221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2" name="Picture 8" descr="http://1.bp.blogspot.com/-j_nXGkBwLy8/TkKIQJdIkYI/AAAAAAAAAPA/LiMO4hKijyE/s1600/matita+che+scriv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4743">
            <a:off x="6349212" y="3888097"/>
            <a:ext cx="2638804" cy="1898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DonBosco8_large.jpg"/>
          <p:cNvPicPr>
            <a:picLocks noChangeAspect="1"/>
          </p:cNvPicPr>
          <p:nvPr/>
        </p:nvPicPr>
        <p:blipFill>
          <a:blip r:embed="rId2" cstate="print">
            <a:lum bright="-69000" contrast="-87000"/>
          </a:blip>
          <a:stretch>
            <a:fillRect/>
          </a:stretch>
        </p:blipFill>
        <p:spPr>
          <a:xfrm>
            <a:off x="762000" y="1143000"/>
            <a:ext cx="7498292" cy="4953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FFFF00"/>
                </a:solidFill>
              </a:rPr>
              <a:t>Lindja</a:t>
            </a:r>
            <a:r>
              <a:rPr lang="en-US" sz="4800" b="1" dirty="0" smtClean="0">
                <a:solidFill>
                  <a:srgbClr val="FFFF00"/>
                </a:solidFill>
              </a:rPr>
              <a:t> e </a:t>
            </a:r>
            <a:r>
              <a:rPr lang="en-US" sz="4800" b="1" dirty="0" err="1" smtClean="0">
                <a:solidFill>
                  <a:srgbClr val="FFFF00"/>
                </a:solidFill>
              </a:rPr>
              <a:t>oratorit</a:t>
            </a:r>
            <a:r>
              <a:rPr lang="en-US" sz="4800" b="1" dirty="0" smtClean="0">
                <a:solidFill>
                  <a:srgbClr val="FFFF00"/>
                </a:solidFill>
              </a:rPr>
              <a:t>. </a:t>
            </a:r>
            <a:endParaRPr lang="sq-AL" sz="4800" b="1" noProof="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 </a:t>
            </a:r>
            <a:r>
              <a:rPr lang="en-US" dirty="0" err="1" smtClean="0"/>
              <a:t>datën</a:t>
            </a:r>
            <a:r>
              <a:rPr lang="en-US" dirty="0" smtClean="0"/>
              <a:t> 8.12.1841 don Bosko </a:t>
            </a:r>
            <a:r>
              <a:rPr lang="en-US" dirty="0" err="1" smtClean="0"/>
              <a:t>takon</a:t>
            </a:r>
            <a:r>
              <a:rPr lang="en-US" dirty="0" smtClean="0"/>
              <a:t> </a:t>
            </a:r>
            <a:r>
              <a:rPr lang="en-US" dirty="0" err="1" smtClean="0"/>
              <a:t>Bartolome</a:t>
            </a:r>
            <a:r>
              <a:rPr lang="en-US" dirty="0" smtClean="0"/>
              <a:t> </a:t>
            </a:r>
            <a:r>
              <a:rPr lang="en-US" dirty="0" err="1" smtClean="0"/>
              <a:t>Garelin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8" descr="http://1.bp.blogspot.com/-j_nXGkBwLy8/TkKIQJdIkYI/AAAAAAAAAPA/LiMO4hKijyE/s1600/matita+che+scriv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4743">
            <a:off x="6506479" y="4272500"/>
            <a:ext cx="1787766" cy="1286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DonBosco8_large.jpg"/>
          <p:cNvPicPr>
            <a:picLocks noChangeAspect="1"/>
          </p:cNvPicPr>
          <p:nvPr/>
        </p:nvPicPr>
        <p:blipFill>
          <a:blip r:embed="rId2" cstate="print">
            <a:lum bright="-69000" contrast="-87000"/>
          </a:blip>
          <a:stretch>
            <a:fillRect/>
          </a:stretch>
        </p:blipFill>
        <p:spPr>
          <a:xfrm>
            <a:off x="762000" y="1143000"/>
            <a:ext cx="7498292" cy="4953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q-AL" b="1" dirty="0" smtClean="0">
                <a:solidFill>
                  <a:srgbClr val="FFFF00"/>
                </a:solidFill>
              </a:rPr>
              <a:t>Çfarë ju ofron </a:t>
            </a:r>
            <a:r>
              <a:rPr lang="sq-AL" b="1" dirty="0" err="1" smtClean="0">
                <a:solidFill>
                  <a:srgbClr val="FFFF00"/>
                </a:solidFill>
              </a:rPr>
              <a:t>don</a:t>
            </a:r>
            <a:r>
              <a:rPr lang="sq-AL" b="1" dirty="0" smtClean="0">
                <a:solidFill>
                  <a:srgbClr val="FFFF00"/>
                </a:solidFill>
              </a:rPr>
              <a:t> Bosko të rinjve</a:t>
            </a:r>
            <a:r>
              <a:rPr lang="en-US" b="1" dirty="0" smtClean="0">
                <a:solidFill>
                  <a:srgbClr val="FFFF00"/>
                </a:solidFill>
              </a:rPr>
              <a:t>?</a:t>
            </a:r>
            <a:r>
              <a:rPr lang="sq-AL" b="1" dirty="0" smtClean="0">
                <a:solidFill>
                  <a:srgbClr val="FFFF00"/>
                </a:solidFill>
              </a:rPr>
              <a:t> </a:t>
            </a:r>
            <a:endParaRPr lang="sq-AL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sq-AL" dirty="0" smtClean="0"/>
              <a:t>Të mësojnë  të shkruajnë e të lexojnë </a:t>
            </a:r>
          </a:p>
          <a:p>
            <a:r>
              <a:rPr lang="sq-AL" dirty="0" smtClean="0"/>
              <a:t>Të mësojnë një profesion</a:t>
            </a:r>
            <a:r>
              <a:rPr lang="en-US" dirty="0" smtClean="0"/>
              <a:t>/</a:t>
            </a:r>
            <a:r>
              <a:rPr lang="en-US" dirty="0" err="1" smtClean="0"/>
              <a:t>zanat</a:t>
            </a:r>
            <a:endParaRPr lang="sq-AL" dirty="0" smtClean="0"/>
          </a:p>
          <a:p>
            <a:r>
              <a:rPr lang="sq-AL" dirty="0" smtClean="0"/>
              <a:t>Të kalojnë </a:t>
            </a:r>
            <a:r>
              <a:rPr lang="sq-AL" dirty="0" err="1" smtClean="0"/>
              <a:t>koh</a:t>
            </a:r>
            <a:r>
              <a:rPr lang="en-US" dirty="0" smtClean="0"/>
              <a:t>ë</a:t>
            </a:r>
            <a:r>
              <a:rPr lang="sq-AL" dirty="0" smtClean="0"/>
              <a:t>n e lirë në një mënyrë të shëndoshë (larg mëkatit)</a:t>
            </a:r>
          </a:p>
          <a:p>
            <a:r>
              <a:rPr lang="sq-AL" dirty="0" smtClean="0"/>
              <a:t>Një shtëpi</a:t>
            </a:r>
          </a:p>
          <a:p>
            <a:r>
              <a:rPr lang="sq-AL" dirty="0" smtClean="0"/>
              <a:t>Një </a:t>
            </a:r>
            <a:r>
              <a:rPr lang="sq-AL" dirty="0" err="1" smtClean="0"/>
              <a:t>bab</a:t>
            </a:r>
            <a:r>
              <a:rPr lang="en-US" dirty="0" smtClean="0"/>
              <a:t>a</a:t>
            </a:r>
            <a:endParaRPr lang="sq-AL" dirty="0" smtClean="0"/>
          </a:p>
          <a:p>
            <a:pPr>
              <a:buNone/>
            </a:pPr>
            <a:endParaRPr lang="sq-AL" dirty="0" smtClean="0"/>
          </a:p>
        </p:txBody>
      </p:sp>
      <p:pic>
        <p:nvPicPr>
          <p:cNvPr id="4" name="Picture 8" descr="http://1.bp.blogspot.com/-j_nXGkBwLy8/TkKIQJdIkYI/AAAAAAAAAPA/LiMO4hKijyE/s1600/matita+che+scriv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4743">
            <a:off x="6812664" y="4045968"/>
            <a:ext cx="1811196" cy="1303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DonBosco8_large.jpg"/>
          <p:cNvPicPr>
            <a:picLocks noChangeAspect="1"/>
          </p:cNvPicPr>
          <p:nvPr/>
        </p:nvPicPr>
        <p:blipFill>
          <a:blip r:embed="rId2" cstate="print">
            <a:lum bright="-69000" contrast="-87000"/>
          </a:blip>
          <a:stretch>
            <a:fillRect/>
          </a:stretch>
        </p:blipFill>
        <p:spPr>
          <a:xfrm>
            <a:off x="762000" y="1143000"/>
            <a:ext cx="7498292" cy="4953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sq-AL" sz="4800" b="1" dirty="0" smtClean="0">
                <a:solidFill>
                  <a:srgbClr val="FFFF00"/>
                </a:solidFill>
              </a:rPr>
              <a:t>Ku i strehon</a:t>
            </a:r>
            <a:r>
              <a:rPr lang="en-US" sz="4800" b="1" dirty="0" smtClean="0">
                <a:solidFill>
                  <a:srgbClr val="FFFF00"/>
                </a:solidFill>
              </a:rPr>
              <a:t> don Bosko </a:t>
            </a:r>
            <a:r>
              <a:rPr lang="sq-AL" sz="4800" b="1" dirty="0" smtClean="0">
                <a:solidFill>
                  <a:srgbClr val="FFFF00"/>
                </a:solidFill>
              </a:rPr>
              <a:t>djemtë e vet?</a:t>
            </a:r>
            <a:endParaRPr lang="sq-AL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q-AL" dirty="0" smtClean="0"/>
              <a:t>Në oborrin e seminarit</a:t>
            </a:r>
          </a:p>
          <a:p>
            <a:r>
              <a:rPr lang="sq-AL" dirty="0" smtClean="0"/>
              <a:t>Merr me </a:t>
            </a:r>
            <a:r>
              <a:rPr lang="sq-AL" dirty="0" err="1" smtClean="0"/>
              <a:t>qera</a:t>
            </a:r>
            <a:r>
              <a:rPr lang="sq-AL" dirty="0" smtClean="0"/>
              <a:t> 3 dhoma tek </a:t>
            </a:r>
            <a:r>
              <a:rPr lang="sq-AL" dirty="0" err="1" smtClean="0"/>
              <a:t>don</a:t>
            </a:r>
            <a:r>
              <a:rPr lang="sq-AL" dirty="0" smtClean="0"/>
              <a:t> </a:t>
            </a:r>
            <a:r>
              <a:rPr lang="sq-AL" dirty="0" err="1" smtClean="0"/>
              <a:t>Moreta</a:t>
            </a:r>
            <a:endParaRPr lang="sq-AL" dirty="0" smtClean="0"/>
          </a:p>
          <a:p>
            <a:r>
              <a:rPr lang="sq-AL" dirty="0" smtClean="0"/>
              <a:t>Një livadh me rrethina për 300 djem</a:t>
            </a:r>
          </a:p>
          <a:p>
            <a:r>
              <a:rPr lang="sq-AL" dirty="0" smtClean="0"/>
              <a:t>…</a:t>
            </a:r>
          </a:p>
          <a:p>
            <a:r>
              <a:rPr lang="sq-AL" dirty="0" smtClean="0"/>
              <a:t>Shtëpia </a:t>
            </a:r>
            <a:r>
              <a:rPr lang="sq-AL" dirty="0" err="1" smtClean="0"/>
              <a:t>Pinardi</a:t>
            </a:r>
            <a:r>
              <a:rPr lang="sq-AL" dirty="0" smtClean="0"/>
              <a:t> me 5.4.1846</a:t>
            </a:r>
          </a:p>
          <a:p>
            <a:endParaRPr lang="sq-AL" dirty="0"/>
          </a:p>
        </p:txBody>
      </p:sp>
      <p:pic>
        <p:nvPicPr>
          <p:cNvPr id="4" name="Picture 8" descr="http://1.bp.blogspot.com/-j_nXGkBwLy8/TkKIQJdIkYI/AAAAAAAAAPA/LiMO4hKijyE/s1600/matita+che+scriv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4743">
            <a:off x="6654313" y="4189485"/>
            <a:ext cx="1710518" cy="1230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DonBosco8_large.jpg"/>
          <p:cNvPicPr>
            <a:picLocks noChangeAspect="1"/>
          </p:cNvPicPr>
          <p:nvPr/>
        </p:nvPicPr>
        <p:blipFill>
          <a:blip r:embed="rId2" cstate="print">
            <a:lum bright="-69000" contrast="-87000"/>
          </a:blip>
          <a:stretch>
            <a:fillRect/>
          </a:stretch>
        </p:blipFill>
        <p:spPr>
          <a:xfrm>
            <a:off x="762000" y="1143000"/>
            <a:ext cx="7498292" cy="4953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74638"/>
            <a:ext cx="9372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A</a:t>
            </a:r>
            <a:r>
              <a:rPr lang="sq-AL" b="1" dirty="0" err="1" smtClean="0">
                <a:solidFill>
                  <a:srgbClr val="FFFF00"/>
                </a:solidFill>
              </a:rPr>
              <a:t>rmiqtë</a:t>
            </a:r>
            <a:r>
              <a:rPr lang="sq-AL" b="1" dirty="0" smtClean="0">
                <a:solidFill>
                  <a:srgbClr val="FFFF00"/>
                </a:solidFill>
              </a:rPr>
              <a:t> e </a:t>
            </a:r>
            <a:r>
              <a:rPr lang="sq-AL" b="1" dirty="0" err="1" smtClean="0">
                <a:solidFill>
                  <a:srgbClr val="FFFF00"/>
                </a:solidFill>
              </a:rPr>
              <a:t>don</a:t>
            </a:r>
            <a:r>
              <a:rPr lang="sq-AL" b="1" dirty="0" smtClean="0">
                <a:solidFill>
                  <a:srgbClr val="FFFF00"/>
                </a:solidFill>
              </a:rPr>
              <a:t> </a:t>
            </a:r>
            <a:r>
              <a:rPr lang="sq-AL" b="1" dirty="0" err="1" smtClean="0">
                <a:solidFill>
                  <a:srgbClr val="FFFF00"/>
                </a:solidFill>
              </a:rPr>
              <a:t>Boskos</a:t>
            </a:r>
            <a:endParaRPr lang="sq-AL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sq-AL" dirty="0" smtClean="0"/>
              <a:t>Në atë periudhë në Torino ishte duke u përhapur edhe sekti i besimit  protestant. Këta ofronin shumë ndihma të mëdha  parash, njerëzve të varfër. Ishin vite lufte mes katolikëve dhe protestantëve. </a:t>
            </a:r>
            <a:r>
              <a:rPr lang="sq-AL" dirty="0" err="1" smtClean="0"/>
              <a:t>Don</a:t>
            </a:r>
            <a:r>
              <a:rPr lang="sq-AL" dirty="0" smtClean="0"/>
              <a:t> Bosko në atë kohë krijoi “leximet katolike” që janë një seri librash të mprehtë dhe luftarakë për të rizgjuar besimin e katolikëve. Këto libra e rriten urrejtjen e protestantëve kundrejt </a:t>
            </a:r>
            <a:r>
              <a:rPr lang="sq-AL" dirty="0" err="1" smtClean="0"/>
              <a:t>don</a:t>
            </a:r>
            <a:r>
              <a:rPr lang="sq-AL" dirty="0" smtClean="0"/>
              <a:t> </a:t>
            </a:r>
            <a:r>
              <a:rPr lang="sq-AL" dirty="0" err="1" smtClean="0"/>
              <a:t>Boskos</a:t>
            </a:r>
            <a:r>
              <a:rPr lang="sq-AL" dirty="0" smtClean="0"/>
              <a:t>.</a:t>
            </a:r>
            <a:endParaRPr lang="sq-AL" dirty="0"/>
          </a:p>
        </p:txBody>
      </p:sp>
      <p:pic>
        <p:nvPicPr>
          <p:cNvPr id="7" name="Picture 8" descr="http://1.bp.blogspot.com/-j_nXGkBwLy8/TkKIQJdIkYI/AAAAAAAAAPA/LiMO4hKijyE/s1600/matita+che+scriv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4743">
            <a:off x="6969528" y="5199440"/>
            <a:ext cx="2053108" cy="147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nBosco8_large.jpg"/>
          <p:cNvPicPr>
            <a:picLocks noChangeAspect="1"/>
          </p:cNvPicPr>
          <p:nvPr/>
        </p:nvPicPr>
        <p:blipFill>
          <a:blip r:embed="rId2" cstate="print">
            <a:lum bright="-69000" contrast="-87000"/>
          </a:blip>
          <a:stretch>
            <a:fillRect/>
          </a:stretch>
        </p:blipFill>
        <p:spPr>
          <a:xfrm>
            <a:off x="762000" y="1143000"/>
            <a:ext cx="7498292" cy="4953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b="1" dirty="0" smtClean="0">
                <a:solidFill>
                  <a:srgbClr val="FFFF00"/>
                </a:solidFill>
              </a:rPr>
              <a:t>Raste konkrete</a:t>
            </a:r>
            <a:endParaRPr lang="sq-AL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q-AL" dirty="0" smtClean="0"/>
              <a:t>E qëllojnë me një plumb ndërsa</a:t>
            </a:r>
            <a:r>
              <a:rPr lang="en-US" dirty="0" smtClean="0"/>
              <a:t> u</a:t>
            </a:r>
            <a:r>
              <a:rPr lang="sq-AL" dirty="0" smtClean="0"/>
              <a:t> jepte mësim nxënësve më të mëdhenj </a:t>
            </a:r>
          </a:p>
          <a:p>
            <a:r>
              <a:rPr lang="sq-AL" dirty="0" smtClean="0"/>
              <a:t>Në orator me thikë</a:t>
            </a:r>
          </a:p>
          <a:p>
            <a:r>
              <a:rPr lang="sq-AL" dirty="0" smtClean="0"/>
              <a:t>E thërrasin në urgjencë për rrëfim në një moment sëmundje</a:t>
            </a:r>
          </a:p>
          <a:p>
            <a:r>
              <a:rPr lang="sq-AL" dirty="0" smtClean="0"/>
              <a:t>Në rrugë </a:t>
            </a:r>
          </a:p>
          <a:p>
            <a:r>
              <a:rPr lang="sq-AL" dirty="0" smtClean="0"/>
              <a:t>Të dera e shtëpisë </a:t>
            </a:r>
          </a:p>
          <a:p>
            <a:pPr algn="ctr">
              <a:buNone/>
            </a:pPr>
            <a:r>
              <a:rPr lang="sq-AL" dirty="0" smtClean="0">
                <a:solidFill>
                  <a:schemeClr val="accent3">
                    <a:lumMod val="75000"/>
                  </a:schemeClr>
                </a:solidFill>
              </a:rPr>
              <a:t>	Në këto raste Zoti dërgoi një qen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hirti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sq-AL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 smtClean="0"/>
          </a:p>
          <a:p>
            <a:endParaRPr lang="sq-AL" dirty="0"/>
          </a:p>
        </p:txBody>
      </p:sp>
      <p:pic>
        <p:nvPicPr>
          <p:cNvPr id="5" name="Picture 8" descr="http://1.bp.blogspot.com/-j_nXGkBwLy8/TkKIQJdIkYI/AAAAAAAAAPA/LiMO4hKijyE/s1600/matita+che+scriv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4743">
            <a:off x="6455663" y="3700780"/>
            <a:ext cx="2217184" cy="1595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nBosco8_large.jpg"/>
          <p:cNvPicPr>
            <a:picLocks noChangeAspect="1"/>
          </p:cNvPicPr>
          <p:nvPr/>
        </p:nvPicPr>
        <p:blipFill>
          <a:blip r:embed="rId2" cstate="print">
            <a:lum bright="-69000" contrast="-87000"/>
          </a:blip>
          <a:stretch>
            <a:fillRect/>
          </a:stretch>
        </p:blipFill>
        <p:spPr>
          <a:xfrm>
            <a:off x="762000" y="1143000"/>
            <a:ext cx="7498292" cy="4953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b="1" noProof="0" dirty="0" smtClean="0">
                <a:solidFill>
                  <a:srgbClr val="FFFF00"/>
                </a:solidFill>
              </a:rPr>
              <a:t>Si përhapet shoqata </a:t>
            </a:r>
            <a:r>
              <a:rPr lang="sq-AL" b="1" dirty="0" smtClean="0">
                <a:solidFill>
                  <a:srgbClr val="FFFF00"/>
                </a:solidFill>
              </a:rPr>
              <a:t>S</a:t>
            </a:r>
            <a:r>
              <a:rPr lang="sq-AL" b="1" noProof="0" dirty="0" err="1" smtClean="0">
                <a:solidFill>
                  <a:srgbClr val="FFFF00"/>
                </a:solidFill>
              </a:rPr>
              <a:t>aleziane</a:t>
            </a:r>
            <a:endParaRPr lang="sq-AL" b="1" noProof="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r>
              <a:rPr lang="sq-AL" dirty="0" smtClean="0"/>
              <a:t>Me të rinjtë e oratorit</a:t>
            </a:r>
          </a:p>
          <a:p>
            <a:pPr lvl="1"/>
            <a:r>
              <a:rPr lang="sq-AL" dirty="0" smtClean="0"/>
              <a:t>Meshtarë</a:t>
            </a:r>
          </a:p>
          <a:p>
            <a:pPr lvl="1"/>
            <a:r>
              <a:rPr lang="sq-AL" dirty="0" smtClean="0"/>
              <a:t>Bijat e Marisë ndihmëtare (Motrat </a:t>
            </a:r>
            <a:r>
              <a:rPr lang="sq-AL" dirty="0" err="1" smtClean="0"/>
              <a:t>salesiane</a:t>
            </a:r>
            <a:r>
              <a:rPr lang="sq-AL" dirty="0" smtClean="0"/>
              <a:t>)</a:t>
            </a:r>
          </a:p>
          <a:p>
            <a:pPr lvl="1"/>
            <a:r>
              <a:rPr lang="sq-AL" dirty="0" smtClean="0"/>
              <a:t>Bashkëpunëtor</a:t>
            </a:r>
            <a:r>
              <a:rPr lang="en-US" dirty="0" err="1" smtClean="0"/>
              <a:t>ët</a:t>
            </a:r>
            <a:r>
              <a:rPr lang="en-US" dirty="0" smtClean="0"/>
              <a:t> </a:t>
            </a:r>
            <a:r>
              <a:rPr lang="sq-AL" dirty="0" smtClean="0"/>
              <a:t> të cilët </a:t>
            </a:r>
            <a:r>
              <a:rPr lang="sq-AL" dirty="0" err="1" smtClean="0"/>
              <a:t>don</a:t>
            </a:r>
            <a:r>
              <a:rPr lang="sq-AL" dirty="0" smtClean="0"/>
              <a:t> </a:t>
            </a:r>
            <a:r>
              <a:rPr lang="sq-AL" dirty="0" err="1" smtClean="0"/>
              <a:t>bosko</a:t>
            </a:r>
            <a:r>
              <a:rPr lang="sq-AL" dirty="0" smtClean="0"/>
              <a:t> </a:t>
            </a:r>
            <a:r>
              <a:rPr lang="en-US" dirty="0" err="1" smtClean="0"/>
              <a:t>i</a:t>
            </a:r>
            <a:r>
              <a:rPr lang="sq-AL" dirty="0" smtClean="0"/>
              <a:t> quan “</a:t>
            </a:r>
            <a:r>
              <a:rPr lang="sq-AL" dirty="0" err="1" smtClean="0"/>
              <a:t>salezianet</a:t>
            </a:r>
            <a:r>
              <a:rPr lang="sq-AL" dirty="0" smtClean="0"/>
              <a:t> e jashtëm”</a:t>
            </a:r>
          </a:p>
          <a:p>
            <a:pPr lvl="1"/>
            <a:r>
              <a:rPr lang="sq-AL" dirty="0" smtClean="0"/>
              <a:t>…</a:t>
            </a:r>
          </a:p>
          <a:p>
            <a:pPr lvl="1"/>
            <a:endParaRPr lang="en-US" dirty="0" smtClean="0"/>
          </a:p>
        </p:txBody>
      </p:sp>
      <p:pic>
        <p:nvPicPr>
          <p:cNvPr id="5" name="Picture 8" descr="http://1.bp.blogspot.com/-j_nXGkBwLy8/TkKIQJdIkYI/AAAAAAAAAPA/LiMO4hKijyE/s1600/matita+che+scriv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4743">
            <a:off x="6593087" y="3983233"/>
            <a:ext cx="1963852" cy="1413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nBosco8_large.jpg"/>
          <p:cNvPicPr>
            <a:picLocks noChangeAspect="1"/>
          </p:cNvPicPr>
          <p:nvPr/>
        </p:nvPicPr>
        <p:blipFill>
          <a:blip r:embed="rId2" cstate="print">
            <a:lum bright="-69000" contrast="-87000"/>
          </a:blip>
          <a:stretch>
            <a:fillRect/>
          </a:stretch>
        </p:blipFill>
        <p:spPr>
          <a:xfrm>
            <a:off x="762000" y="1143000"/>
            <a:ext cx="7498292" cy="4953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q-AL" dirty="0" err="1" smtClean="0"/>
              <a:t>Don</a:t>
            </a:r>
            <a:r>
              <a:rPr lang="sq-AL" dirty="0" smtClean="0"/>
              <a:t> Bosko vdiq në agimin e 31 janarit 1888.</a:t>
            </a:r>
          </a:p>
          <a:p>
            <a:endParaRPr lang="sq-AL" dirty="0" smtClean="0"/>
          </a:p>
          <a:p>
            <a:r>
              <a:rPr lang="sq-AL" dirty="0" smtClean="0"/>
              <a:t>Fjalët e fundit të tijat ishin: T’i bëjmë të gjithëve mirë, askujt keq!... Thuaj</a:t>
            </a:r>
            <a:r>
              <a:rPr lang="en-US" dirty="0" err="1" smtClean="0"/>
              <a:t>i</a:t>
            </a:r>
            <a:r>
              <a:rPr lang="sq-AL" dirty="0" err="1" smtClean="0"/>
              <a:t>ni</a:t>
            </a:r>
            <a:r>
              <a:rPr lang="sq-AL" dirty="0" smtClean="0"/>
              <a:t> djemve të mi</a:t>
            </a:r>
            <a:r>
              <a:rPr lang="en-US" dirty="0" smtClean="0"/>
              <a:t>,</a:t>
            </a:r>
            <a:r>
              <a:rPr lang="sq-AL" dirty="0" smtClean="0"/>
              <a:t> që </a:t>
            </a:r>
            <a:r>
              <a:rPr lang="en-US" dirty="0" err="1" smtClean="0"/>
              <a:t>i</a:t>
            </a:r>
            <a:r>
              <a:rPr lang="sq-AL" dirty="0" smtClean="0"/>
              <a:t> pres të gjithë në parajsë. (</a:t>
            </a:r>
            <a:r>
              <a:rPr lang="sq-AL" dirty="0" err="1" smtClean="0"/>
              <a:t>don</a:t>
            </a:r>
            <a:r>
              <a:rPr lang="sq-AL" dirty="0" smtClean="0"/>
              <a:t> Bosko)</a:t>
            </a:r>
            <a:endParaRPr lang="sq-AL" dirty="0"/>
          </a:p>
        </p:txBody>
      </p:sp>
      <p:pic>
        <p:nvPicPr>
          <p:cNvPr id="5" name="Picture 8" descr="http://1.bp.blogspot.com/-j_nXGkBwLy8/TkKIQJdIkYI/AAAAAAAAAPA/LiMO4hKijyE/s1600/matita+che+scriv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4743">
            <a:off x="6175786" y="4423771"/>
            <a:ext cx="2638804" cy="1898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rontPage"/>
          <p:cNvPicPr>
            <a:picLocks noChangeAspect="1" noChangeArrowheads="1"/>
          </p:cNvPicPr>
          <p:nvPr/>
        </p:nvPicPr>
        <p:blipFill>
          <a:blip r:embed="rId3" cstate="print"/>
          <a:srcRect l="27678" t="12222" r="27679" b="18889"/>
          <a:stretch>
            <a:fillRect/>
          </a:stretch>
        </p:blipFill>
        <p:spPr bwMode="auto">
          <a:xfrm>
            <a:off x="2057400" y="167640"/>
            <a:ext cx="5334000" cy="661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q-AL" sz="6600" b="1" noProof="0" smtClean="0">
                <a:solidFill>
                  <a:srgbClr val="FFFF00"/>
                </a:solidFill>
              </a:rPr>
              <a:t>Lindja</a:t>
            </a:r>
            <a:endParaRPr lang="sq-AL" sz="6600" b="1" noProof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sq-AL" noProof="0" dirty="0" smtClean="0"/>
              <a:t>Gjon Bosko lindi në Itali, disa kilometra larg Torinos në </a:t>
            </a:r>
            <a:r>
              <a:rPr lang="sq-AL" noProof="0" dirty="0" err="1" smtClean="0"/>
              <a:t>Beki</a:t>
            </a:r>
            <a:r>
              <a:rPr lang="sq-AL" noProof="0" dirty="0" smtClean="0"/>
              <a:t>, me 16 gusht 1815 </a:t>
            </a:r>
          </a:p>
        </p:txBody>
      </p:sp>
      <p:pic>
        <p:nvPicPr>
          <p:cNvPr id="4" name="Picture 11" descr="MapofItaly"/>
          <p:cNvPicPr>
            <a:picLocks noChangeAspect="1" noChangeArrowheads="1"/>
          </p:cNvPicPr>
          <p:nvPr/>
        </p:nvPicPr>
        <p:blipFill>
          <a:blip r:embed="rId2" cstate="print"/>
          <a:srcRect l="10000" t="3322" r="10000" b="21938"/>
          <a:stretch>
            <a:fillRect/>
          </a:stretch>
        </p:blipFill>
        <p:spPr bwMode="auto">
          <a:xfrm>
            <a:off x="1676400" y="2667000"/>
            <a:ext cx="5506720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1.bp.blogspot.com/-j_nXGkBwLy8/TkKIQJdIkYI/AAAAAAAAAPA/LiMO4hKijyE/s1600/matita+che+scriv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33799">
            <a:off x="7317929" y="5208955"/>
            <a:ext cx="1546790" cy="1113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DonBosco8_large.jpg"/>
          <p:cNvPicPr>
            <a:picLocks noChangeAspect="1"/>
          </p:cNvPicPr>
          <p:nvPr/>
        </p:nvPicPr>
        <p:blipFill>
          <a:blip r:embed="rId2" cstate="print">
            <a:lum bright="-69000" contrast="-87000"/>
          </a:blip>
          <a:stretch>
            <a:fillRect/>
          </a:stretch>
        </p:blipFill>
        <p:spPr>
          <a:xfrm>
            <a:off x="762000" y="1143000"/>
            <a:ext cx="7498292" cy="4953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sq-AL" sz="6600" b="1" noProof="0" dirty="0" smtClean="0">
                <a:solidFill>
                  <a:srgbClr val="FFFF00"/>
                </a:solidFill>
              </a:rPr>
              <a:t>Familja</a:t>
            </a:r>
            <a:endParaRPr lang="sq-AL" sz="6600" b="1" noProof="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410200" cy="4525963"/>
          </a:xfrm>
        </p:spPr>
        <p:txBody>
          <a:bodyPr/>
          <a:lstStyle/>
          <a:p>
            <a:pPr>
              <a:buNone/>
            </a:pPr>
            <a:r>
              <a:rPr lang="en-US" i="1" noProof="0" dirty="0" smtClean="0">
                <a:latin typeface="Technical" pitchFamily="34" charset="0"/>
              </a:rPr>
              <a:t>B</a:t>
            </a:r>
            <a:r>
              <a:rPr lang="sq-AL" i="1" noProof="0" dirty="0" err="1" smtClean="0">
                <a:latin typeface="Technical" pitchFamily="34" charset="0"/>
              </a:rPr>
              <a:t>abai</a:t>
            </a:r>
            <a:r>
              <a:rPr lang="sq-AL" i="1" noProof="0" dirty="0" smtClean="0">
                <a:latin typeface="Technical" pitchFamily="34" charset="0"/>
              </a:rPr>
              <a:t> </a:t>
            </a:r>
            <a:r>
              <a:rPr lang="sq-AL" i="1" noProof="0" dirty="0" err="1" smtClean="0">
                <a:latin typeface="Technical" pitchFamily="34" charset="0"/>
              </a:rPr>
              <a:t>Francesko</a:t>
            </a:r>
            <a:r>
              <a:rPr lang="sq-AL" i="1" noProof="0" dirty="0" smtClean="0">
                <a:latin typeface="Technical" pitchFamily="34" charset="0"/>
              </a:rPr>
              <a:t>, </a:t>
            </a:r>
            <a:endParaRPr lang="en-US" i="1" noProof="0" dirty="0" smtClean="0">
              <a:latin typeface="Technical" pitchFamily="34" charset="0"/>
            </a:endParaRPr>
          </a:p>
          <a:p>
            <a:pPr>
              <a:buNone/>
            </a:pPr>
            <a:r>
              <a:rPr lang="en-US" i="1" noProof="0" dirty="0" smtClean="0">
                <a:latin typeface="Technical" pitchFamily="34" charset="0"/>
              </a:rPr>
              <a:t>N</a:t>
            </a:r>
            <a:r>
              <a:rPr lang="sq-AL" i="1" noProof="0" dirty="0" err="1" smtClean="0">
                <a:latin typeface="Technical" pitchFamily="34" charset="0"/>
              </a:rPr>
              <a:t>ënë</a:t>
            </a:r>
            <a:r>
              <a:rPr lang="sq-AL" i="1" noProof="0" dirty="0" smtClean="0">
                <a:latin typeface="Technical" pitchFamily="34" charset="0"/>
              </a:rPr>
              <a:t> </a:t>
            </a:r>
            <a:r>
              <a:rPr lang="sq-AL" i="1" noProof="0" dirty="0" err="1" smtClean="0">
                <a:latin typeface="Technical" pitchFamily="34" charset="0"/>
              </a:rPr>
              <a:t>Margerita</a:t>
            </a:r>
            <a:r>
              <a:rPr lang="sq-AL" i="1" noProof="0" dirty="0" smtClean="0">
                <a:latin typeface="Technical" pitchFamily="34" charset="0"/>
              </a:rPr>
              <a:t>, ishin bujq,</a:t>
            </a:r>
            <a:r>
              <a:rPr lang="en-US" i="1" dirty="0" smtClean="0">
                <a:latin typeface="Technical" pitchFamily="34" charset="0"/>
              </a:rPr>
              <a:t> D</a:t>
            </a:r>
            <a:r>
              <a:rPr lang="sq-AL" i="1" noProof="0" dirty="0" smtClean="0">
                <a:latin typeface="Technical" pitchFamily="34" charset="0"/>
              </a:rPr>
              <a:t>y</a:t>
            </a:r>
            <a:r>
              <a:rPr lang="en-US" i="1" noProof="0" dirty="0" smtClean="0">
                <a:latin typeface="Technical" pitchFamily="34" charset="0"/>
              </a:rPr>
              <a:t> </a:t>
            </a:r>
            <a:r>
              <a:rPr lang="sq-AL" i="1" noProof="0" dirty="0" smtClean="0">
                <a:latin typeface="Technical" pitchFamily="34" charset="0"/>
              </a:rPr>
              <a:t>vëllezër më të mëdhenj</a:t>
            </a:r>
            <a:endParaRPr lang="en-US" i="1" noProof="0" dirty="0" smtClean="0">
              <a:latin typeface="Technical" pitchFamily="34" charset="0"/>
            </a:endParaRPr>
          </a:p>
          <a:p>
            <a:pPr>
              <a:buNone/>
            </a:pPr>
            <a:r>
              <a:rPr lang="sq-AL" i="1" noProof="0" dirty="0" smtClean="0">
                <a:latin typeface="Technical" pitchFamily="34" charset="0"/>
              </a:rPr>
              <a:t> An</a:t>
            </a:r>
            <a:r>
              <a:rPr lang="en-US" i="1" noProof="0" dirty="0" smtClean="0">
                <a:latin typeface="Technical" pitchFamily="34" charset="0"/>
              </a:rPr>
              <a:t>t</a:t>
            </a:r>
            <a:r>
              <a:rPr lang="sq-AL" i="1" noProof="0" dirty="0" err="1" smtClean="0">
                <a:latin typeface="Technical" pitchFamily="34" charset="0"/>
              </a:rPr>
              <a:t>oni</a:t>
            </a:r>
            <a:r>
              <a:rPr lang="sq-AL" i="1" noProof="0" dirty="0" smtClean="0">
                <a:latin typeface="Technical" pitchFamily="34" charset="0"/>
              </a:rPr>
              <a:t> e </a:t>
            </a:r>
            <a:r>
              <a:rPr lang="sq-AL" i="1" noProof="0" dirty="0" err="1" smtClean="0">
                <a:latin typeface="Technical" pitchFamily="34" charset="0"/>
              </a:rPr>
              <a:t>Jozefi</a:t>
            </a:r>
            <a:r>
              <a:rPr lang="sq-AL" i="1" noProof="0" dirty="0" smtClean="0">
                <a:latin typeface="Technical" pitchFamily="34" charset="0"/>
              </a:rPr>
              <a:t>.  </a:t>
            </a:r>
          </a:p>
          <a:p>
            <a:endParaRPr lang="sq-AL" noProof="0" dirty="0"/>
          </a:p>
        </p:txBody>
      </p:sp>
      <p:pic>
        <p:nvPicPr>
          <p:cNvPr id="4" name="Picture 7" descr="casett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76400"/>
            <a:ext cx="3371850" cy="4495800"/>
          </a:xfrm>
          <a:prstGeom prst="rect">
            <a:avLst/>
          </a:prstGeom>
          <a:noFill/>
        </p:spPr>
      </p:pic>
      <p:pic>
        <p:nvPicPr>
          <p:cNvPr id="5" name="Picture 8" descr="http://1.bp.blogspot.com/-j_nXGkBwLy8/TkKIQJdIkYI/AAAAAAAAAPA/LiMO4hKijyE/s1600/matita+che+scriv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996427">
            <a:off x="410717" y="4935374"/>
            <a:ext cx="1788036" cy="1286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DonBosco8_large.jpg"/>
          <p:cNvPicPr>
            <a:picLocks noChangeAspect="1"/>
          </p:cNvPicPr>
          <p:nvPr/>
        </p:nvPicPr>
        <p:blipFill>
          <a:blip r:embed="rId2" cstate="print">
            <a:lum bright="-69000" contrast="-87000"/>
          </a:blip>
          <a:stretch>
            <a:fillRect/>
          </a:stretch>
        </p:blipFill>
        <p:spPr>
          <a:xfrm>
            <a:off x="762000" y="1143000"/>
            <a:ext cx="7498292" cy="4953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q-AL" sz="5400" b="1" noProof="0" smtClean="0">
                <a:solidFill>
                  <a:srgbClr val="FFFF00"/>
                </a:solidFill>
              </a:rPr>
              <a:t>Situata familiare</a:t>
            </a:r>
            <a:endParaRPr lang="sq-AL" sz="5400" b="1" noProof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r>
              <a:rPr lang="sq-AL" dirty="0" smtClean="0"/>
              <a:t>Babai martohet për herë të dytë pasi i kishte vdekur gruaja e parë.</a:t>
            </a:r>
          </a:p>
          <a:p>
            <a:r>
              <a:rPr lang="sq-AL" dirty="0" smtClean="0"/>
              <a:t>Babai vdiq kur Gjon Bosko kishte vetëm dy vjeç.</a:t>
            </a:r>
          </a:p>
          <a:p>
            <a:r>
              <a:rPr lang="sq-AL" dirty="0" smtClean="0"/>
              <a:t>Kushtet familjare ishin të vështira, jetonin në një varfëri të madhe</a:t>
            </a:r>
            <a:endParaRPr lang="sq-AL" dirty="0"/>
          </a:p>
        </p:txBody>
      </p:sp>
      <p:pic>
        <p:nvPicPr>
          <p:cNvPr id="4" name="Picture 8" descr="http://1.bp.blogspot.com/-j_nXGkBwLy8/TkKIQJdIkYI/AAAAAAAAAPA/LiMO4hKijyE/s1600/matita+che+scriv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4743">
            <a:off x="7298207" y="4681175"/>
            <a:ext cx="1439780" cy="1036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DonBosco8_large.jpg"/>
          <p:cNvPicPr>
            <a:picLocks noChangeAspect="1"/>
          </p:cNvPicPr>
          <p:nvPr/>
        </p:nvPicPr>
        <p:blipFill>
          <a:blip r:embed="rId2" cstate="print">
            <a:lum bright="-69000" contrast="-87000"/>
          </a:blip>
          <a:stretch>
            <a:fillRect/>
          </a:stretch>
        </p:blipFill>
        <p:spPr>
          <a:xfrm>
            <a:off x="762000" y="1143000"/>
            <a:ext cx="7498292" cy="4953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q-AL" sz="6000" b="1" noProof="0" smtClean="0">
                <a:solidFill>
                  <a:srgbClr val="FFFF00"/>
                </a:solidFill>
              </a:rPr>
              <a:t>Formimi i tij</a:t>
            </a:r>
            <a:endParaRPr lang="sq-AL" sz="6000" b="1" noProof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r>
              <a:rPr lang="sq-AL" dirty="0" smtClean="0"/>
              <a:t>Klasën e parë e bën në moshën 9-të vjeçar</a:t>
            </a:r>
            <a:r>
              <a:rPr lang="en-US" dirty="0" smtClean="0"/>
              <a:t>e,</a:t>
            </a:r>
            <a:r>
              <a:rPr lang="sq-AL" dirty="0" smtClean="0"/>
              <a:t> në vitin 1824-1825 në dimër, deri në klasën e 2-të. Në klasën e 3-të vëllai i tij Antoni i kundërshton </a:t>
            </a:r>
          </a:p>
          <a:p>
            <a:endParaRPr lang="sq-AL" dirty="0" smtClean="0"/>
          </a:p>
          <a:p>
            <a:r>
              <a:rPr lang="sq-AL" dirty="0" smtClean="0"/>
              <a:t>Gjon Bosko Largohet nga shtëpia me 2 këmisha me 2 libra dhe me një copë bukë</a:t>
            </a:r>
            <a:r>
              <a:rPr lang="en-US" dirty="0" smtClean="0"/>
              <a:t>.</a:t>
            </a:r>
            <a:endParaRPr lang="sq-AL" dirty="0"/>
          </a:p>
        </p:txBody>
      </p:sp>
      <p:pic>
        <p:nvPicPr>
          <p:cNvPr id="4" name="Picture 8" descr="http://1.bp.blogspot.com/-j_nXGkBwLy8/TkKIQJdIkYI/AAAAAAAAAPA/LiMO4hKijyE/s1600/matita+che+scriv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4743">
            <a:off x="6795307" y="5315466"/>
            <a:ext cx="1517569" cy="1092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DonBosco8_large.jpg"/>
          <p:cNvPicPr>
            <a:picLocks noChangeAspect="1"/>
          </p:cNvPicPr>
          <p:nvPr/>
        </p:nvPicPr>
        <p:blipFill>
          <a:blip r:embed="rId2" cstate="print">
            <a:lum bright="-69000" contrast="-87000"/>
          </a:blip>
          <a:stretch>
            <a:fillRect/>
          </a:stretch>
        </p:blipFill>
        <p:spPr>
          <a:xfrm>
            <a:off x="762000" y="1143000"/>
            <a:ext cx="7498292" cy="4953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q-AL" dirty="0" smtClean="0"/>
              <a:t>Gjon Bosko duke u kthyer nga </a:t>
            </a:r>
            <a:r>
              <a:rPr lang="en-US" dirty="0" smtClean="0"/>
              <a:t>M</a:t>
            </a:r>
            <a:r>
              <a:rPr lang="sq-AL" dirty="0" err="1" smtClean="0"/>
              <a:t>esha</a:t>
            </a:r>
            <a:r>
              <a:rPr lang="sq-AL" dirty="0" smtClean="0"/>
              <a:t> për në shtëpi takon </a:t>
            </a:r>
            <a:r>
              <a:rPr lang="sq-AL" dirty="0" err="1" smtClean="0"/>
              <a:t>don</a:t>
            </a:r>
            <a:r>
              <a:rPr lang="sq-AL" dirty="0" smtClean="0"/>
              <a:t> </a:t>
            </a:r>
            <a:r>
              <a:rPr lang="en-US" dirty="0" smtClean="0"/>
              <a:t>K</a:t>
            </a:r>
            <a:r>
              <a:rPr lang="sq-AL" dirty="0" err="1" smtClean="0"/>
              <a:t>alosin</a:t>
            </a:r>
            <a:r>
              <a:rPr lang="sq-AL" dirty="0" smtClean="0"/>
              <a:t> (70 vjeç) </a:t>
            </a:r>
          </a:p>
          <a:p>
            <a:endParaRPr lang="sq-AL" dirty="0" smtClean="0"/>
          </a:p>
          <a:p>
            <a:r>
              <a:rPr lang="sq-AL" dirty="0" smtClean="0"/>
              <a:t>Një mundësi e re</a:t>
            </a:r>
          </a:p>
          <a:p>
            <a:endParaRPr lang="sq-AL" dirty="0" smtClean="0"/>
          </a:p>
          <a:p>
            <a:r>
              <a:rPr lang="sq-AL" dirty="0" smtClean="0"/>
              <a:t>Një infarkt </a:t>
            </a:r>
            <a:r>
              <a:rPr lang="sq-AL" dirty="0" err="1" smtClean="0"/>
              <a:t>god</a:t>
            </a:r>
            <a:r>
              <a:rPr lang="en-US" dirty="0" smtClean="0"/>
              <a:t>e</a:t>
            </a:r>
            <a:r>
              <a:rPr lang="sq-AL" dirty="0" smtClean="0"/>
              <a:t>t </a:t>
            </a:r>
            <a:r>
              <a:rPr lang="sq-AL" dirty="0" err="1" smtClean="0"/>
              <a:t>don</a:t>
            </a:r>
            <a:r>
              <a:rPr lang="sq-AL" dirty="0" smtClean="0"/>
              <a:t> </a:t>
            </a:r>
            <a:r>
              <a:rPr lang="sq-AL" dirty="0" err="1" smtClean="0"/>
              <a:t>Kalosin</a:t>
            </a:r>
            <a:endParaRPr lang="sq-AL" dirty="0"/>
          </a:p>
        </p:txBody>
      </p:sp>
      <p:pic>
        <p:nvPicPr>
          <p:cNvPr id="4" name="Picture 8" descr="http://1.bp.blogspot.com/-j_nXGkBwLy8/TkKIQJdIkYI/AAAAAAAAAPA/LiMO4hKijyE/s1600/matita+che+scriv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4743">
            <a:off x="6293612" y="4295978"/>
            <a:ext cx="2053919" cy="1478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DonBosco8_large.jpg"/>
          <p:cNvPicPr>
            <a:picLocks noChangeAspect="1"/>
          </p:cNvPicPr>
          <p:nvPr/>
        </p:nvPicPr>
        <p:blipFill>
          <a:blip r:embed="rId2" cstate="print">
            <a:lum bright="-69000" contrast="-87000"/>
          </a:blip>
          <a:stretch>
            <a:fillRect/>
          </a:stretch>
        </p:blipFill>
        <p:spPr>
          <a:xfrm>
            <a:off x="762000" y="1143000"/>
            <a:ext cx="7498292" cy="4953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1000"/>
            <a:ext cx="7162800" cy="10667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FFFF00"/>
                </a:solidFill>
              </a:rPr>
              <a:t>ë</a:t>
            </a:r>
            <a:r>
              <a:rPr lang="sq-AL" sz="5400" b="1" dirty="0" err="1" smtClean="0">
                <a:solidFill>
                  <a:srgbClr val="FFFF00"/>
                </a:solidFill>
              </a:rPr>
              <a:t>ndrra</a:t>
            </a:r>
            <a:r>
              <a:rPr lang="sq-AL" sz="5400" b="1" dirty="0" smtClean="0">
                <a:solidFill>
                  <a:srgbClr val="FFFF00"/>
                </a:solidFill>
              </a:rPr>
              <a:t> e Gjon </a:t>
            </a:r>
            <a:r>
              <a:rPr lang="sq-AL" sz="5400" b="1" dirty="0" err="1" smtClean="0">
                <a:solidFill>
                  <a:srgbClr val="FFFF00"/>
                </a:solidFill>
              </a:rPr>
              <a:t>Boskos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endParaRPr lang="sq-AL" sz="5400" b="1" dirty="0">
              <a:solidFill>
                <a:srgbClr val="FFFF00"/>
              </a:solidFill>
            </a:endParaRPr>
          </a:p>
        </p:txBody>
      </p:sp>
      <p:pic>
        <p:nvPicPr>
          <p:cNvPr id="4" name="Picture 8" descr="http://1.bp.blogspot.com/-j_nXGkBwLy8/TkKIQJdIkYI/AAAAAAAAAPA/LiMO4hKijyE/s1600/matita+che+scriv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4743">
            <a:off x="6293611" y="4372178"/>
            <a:ext cx="2053919" cy="147803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45720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4000" dirty="0" smtClean="0"/>
              <a:t>Në moshën 9-të vjeçar</a:t>
            </a:r>
            <a:r>
              <a:rPr lang="en-US" sz="4000" dirty="0" smtClean="0"/>
              <a:t>e</a:t>
            </a:r>
            <a:endParaRPr lang="sq-A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DonBosco8_large.jpg"/>
          <p:cNvPicPr>
            <a:picLocks noChangeAspect="1"/>
          </p:cNvPicPr>
          <p:nvPr/>
        </p:nvPicPr>
        <p:blipFill>
          <a:blip r:embed="rId2" cstate="print">
            <a:lum bright="-69000" contrast="-87000"/>
          </a:blip>
          <a:stretch>
            <a:fillRect/>
          </a:stretch>
        </p:blipFill>
        <p:spPr>
          <a:xfrm>
            <a:off x="762000" y="1143000"/>
            <a:ext cx="7498292" cy="4953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q-AL" sz="4800" b="1" dirty="0" smtClean="0">
                <a:solidFill>
                  <a:srgbClr val="FFFF00"/>
                </a:solidFill>
              </a:rPr>
              <a:t>Vendim p</a:t>
            </a:r>
            <a:r>
              <a:rPr lang="en-US" sz="4800" b="1" dirty="0" smtClean="0">
                <a:solidFill>
                  <a:srgbClr val="FFFF00"/>
                </a:solidFill>
              </a:rPr>
              <a:t>ë</a:t>
            </a:r>
            <a:r>
              <a:rPr lang="sq-AL" sz="4800" b="1" dirty="0" smtClean="0">
                <a:solidFill>
                  <a:srgbClr val="FFFF00"/>
                </a:solidFill>
              </a:rPr>
              <a:t>r jetën</a:t>
            </a:r>
            <a:endParaRPr lang="sq-AL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q-AL" dirty="0" smtClean="0"/>
              <a:t>Gjon Bosko me shumë sakrifica vendos të studioj</a:t>
            </a:r>
            <a:r>
              <a:rPr lang="en-US" dirty="0" smtClean="0"/>
              <a:t>ë</a:t>
            </a:r>
            <a:r>
              <a:rPr lang="sq-AL" dirty="0" smtClean="0"/>
              <a:t> për t</a:t>
            </a:r>
            <a:r>
              <a:rPr lang="en-US" dirty="0" smtClean="0"/>
              <a:t>’</a:t>
            </a:r>
            <a:r>
              <a:rPr lang="sq-AL" dirty="0" smtClean="0"/>
              <a:t>u bërë prift.</a:t>
            </a:r>
          </a:p>
          <a:p>
            <a:pPr algn="just"/>
            <a:endParaRPr lang="sq-AL" dirty="0" smtClean="0"/>
          </a:p>
          <a:p>
            <a:pPr algn="just"/>
            <a:r>
              <a:rPr lang="sq-AL" dirty="0" smtClean="0"/>
              <a:t>Shugurohet </a:t>
            </a:r>
            <a:r>
              <a:rPr lang="en-US" dirty="0" err="1" smtClean="0"/>
              <a:t>meshtar</a:t>
            </a:r>
            <a:r>
              <a:rPr lang="sq-AL" dirty="0" smtClean="0"/>
              <a:t> me 5.6.1841</a:t>
            </a:r>
          </a:p>
          <a:p>
            <a:pPr algn="just"/>
            <a:endParaRPr lang="sq-AL" dirty="0" smtClean="0"/>
          </a:p>
          <a:p>
            <a:pPr algn="just"/>
            <a:r>
              <a:rPr lang="sq-AL" sz="3000" i="1" dirty="0" smtClean="0"/>
              <a:t>Atë mbrëmje, nënë </a:t>
            </a:r>
            <a:r>
              <a:rPr lang="sq-AL" sz="3000" i="1" dirty="0" err="1" smtClean="0"/>
              <a:t>Margerita</a:t>
            </a:r>
            <a:r>
              <a:rPr lang="sq-AL" sz="3000" i="1" dirty="0" smtClean="0"/>
              <a:t> </a:t>
            </a:r>
            <a:r>
              <a:rPr lang="en-US" sz="3000" i="1" dirty="0" err="1" smtClean="0"/>
              <a:t>i</a:t>
            </a:r>
            <a:r>
              <a:rPr lang="sq-AL" sz="3000" i="1" dirty="0" smtClean="0"/>
              <a:t> thotë</a:t>
            </a:r>
            <a:r>
              <a:rPr lang="en-US" sz="3000" i="1" dirty="0" smtClean="0"/>
              <a:t>:</a:t>
            </a:r>
            <a:r>
              <a:rPr lang="sq-AL" sz="3000" i="1" dirty="0" smtClean="0"/>
              <a:t> “Tani je prift, je më afër J</a:t>
            </a:r>
            <a:r>
              <a:rPr lang="en-US" sz="3000" i="1" dirty="0" smtClean="0"/>
              <a:t>e</a:t>
            </a:r>
            <a:r>
              <a:rPr lang="sq-AL" sz="3000" i="1" dirty="0" err="1" smtClean="0"/>
              <a:t>zusit</a:t>
            </a:r>
            <a:r>
              <a:rPr lang="sq-AL" sz="3000" i="1" dirty="0" smtClean="0"/>
              <a:t>. Unë nuk kam lexuar librat e tu, por kujto</a:t>
            </a:r>
            <a:r>
              <a:rPr lang="en-US" sz="3000" i="1" dirty="0" smtClean="0"/>
              <a:t>,</a:t>
            </a:r>
            <a:r>
              <a:rPr lang="sq-AL" sz="3000" i="1" dirty="0" smtClean="0"/>
              <a:t> se të fillosh</a:t>
            </a:r>
            <a:r>
              <a:rPr lang="en-US" sz="3000" i="1" dirty="0" smtClean="0"/>
              <a:t> </a:t>
            </a:r>
            <a:r>
              <a:rPr lang="sq-AL" sz="3000" i="1" dirty="0" smtClean="0"/>
              <a:t>të </a:t>
            </a:r>
            <a:r>
              <a:rPr lang="en-US" sz="3000" i="1" dirty="0" err="1" smtClean="0"/>
              <a:t>kremtosh</a:t>
            </a:r>
            <a:r>
              <a:rPr lang="sq-AL" sz="3000" i="1" dirty="0" smtClean="0"/>
              <a:t> meshë do të thotë të fillosh të vuash. Tani e tutje mendo vetëm </a:t>
            </a:r>
            <a:r>
              <a:rPr lang="sq-AL" sz="3000" i="1" dirty="0" err="1" smtClean="0"/>
              <a:t>pë</a:t>
            </a:r>
            <a:r>
              <a:rPr lang="en-US" sz="3000" i="1" dirty="0" smtClean="0"/>
              <a:t>r</a:t>
            </a:r>
            <a:r>
              <a:rPr lang="sq-AL" sz="3000" i="1" dirty="0" smtClean="0"/>
              <a:t> shpëtimin e shpirtrave dhe mos u merakos aspak për mua”.</a:t>
            </a:r>
            <a:endParaRPr lang="sq-AL" sz="3000" i="1" dirty="0"/>
          </a:p>
        </p:txBody>
      </p:sp>
      <p:pic>
        <p:nvPicPr>
          <p:cNvPr id="6" name="Picture 8" descr="http://1.bp.blogspot.com/-j_nXGkBwLy8/TkKIQJdIkYI/AAAAAAAAAPA/LiMO4hKijyE/s1600/matita+che+scriv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4743">
            <a:off x="7481030" y="5243904"/>
            <a:ext cx="1570154" cy="1129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DonBosco8_large.jpg"/>
          <p:cNvPicPr>
            <a:picLocks noChangeAspect="1"/>
          </p:cNvPicPr>
          <p:nvPr/>
        </p:nvPicPr>
        <p:blipFill>
          <a:blip r:embed="rId2" cstate="print">
            <a:lum bright="-69000" contrast="-87000"/>
          </a:blip>
          <a:stretch>
            <a:fillRect/>
          </a:stretch>
        </p:blipFill>
        <p:spPr>
          <a:xfrm>
            <a:off x="762000" y="1143000"/>
            <a:ext cx="7498292" cy="4953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q-AL" sz="4800" b="1" dirty="0" err="1" smtClean="0">
                <a:solidFill>
                  <a:srgbClr val="FFFF00"/>
                </a:solidFill>
              </a:rPr>
              <a:t>Don</a:t>
            </a:r>
            <a:r>
              <a:rPr lang="sq-AL" sz="4800" b="1" dirty="0" smtClean="0">
                <a:solidFill>
                  <a:srgbClr val="FFFF00"/>
                </a:solidFill>
              </a:rPr>
              <a:t> Bosko në shqyrtim</a:t>
            </a:r>
            <a:endParaRPr lang="sq-AL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800600"/>
          </a:xfrm>
        </p:spPr>
        <p:txBody>
          <a:bodyPr>
            <a:normAutofit fontScale="92500"/>
          </a:bodyPr>
          <a:lstStyle/>
          <a:p>
            <a:r>
              <a:rPr lang="sq-AL" dirty="0" smtClean="0"/>
              <a:t>Udhëheqësi i tij </a:t>
            </a:r>
            <a:r>
              <a:rPr lang="sq-AL" dirty="0" err="1" smtClean="0"/>
              <a:t>Don</a:t>
            </a:r>
            <a:r>
              <a:rPr lang="sq-AL" dirty="0" smtClean="0"/>
              <a:t> </a:t>
            </a:r>
            <a:r>
              <a:rPr lang="sq-AL" dirty="0" err="1" smtClean="0"/>
              <a:t>Kafasi</a:t>
            </a:r>
            <a:r>
              <a:rPr lang="sq-AL" dirty="0" smtClean="0"/>
              <a:t> (i quajtur prifti i </a:t>
            </a:r>
            <a:r>
              <a:rPr lang="en-US" dirty="0" err="1" smtClean="0"/>
              <a:t>furkut</a:t>
            </a:r>
            <a:r>
              <a:rPr lang="sq-AL" dirty="0" smtClean="0"/>
              <a:t>), sepse </a:t>
            </a:r>
            <a:r>
              <a:rPr lang="sq-AL" dirty="0" err="1" smtClean="0"/>
              <a:t>koh</a:t>
            </a:r>
            <a:r>
              <a:rPr lang="en-US" dirty="0" smtClean="0"/>
              <a:t>ë</a:t>
            </a:r>
            <a:r>
              <a:rPr lang="sq-AL" dirty="0" smtClean="0"/>
              <a:t>n e </a:t>
            </a:r>
            <a:r>
              <a:rPr lang="sq-AL" dirty="0" err="1" smtClean="0"/>
              <a:t>lir</a:t>
            </a:r>
            <a:r>
              <a:rPr lang="en-US" dirty="0" smtClean="0"/>
              <a:t>ë</a:t>
            </a:r>
            <a:r>
              <a:rPr lang="sq-AL" dirty="0" smtClean="0"/>
              <a:t> e kalonte nëpër burgje, i propozon </a:t>
            </a:r>
            <a:r>
              <a:rPr lang="en-US" dirty="0" smtClean="0"/>
              <a:t>e</a:t>
            </a:r>
            <a:r>
              <a:rPr lang="sq-AL" dirty="0" smtClean="0"/>
              <a:t>dhe </a:t>
            </a:r>
            <a:r>
              <a:rPr lang="sq-AL" dirty="0" err="1" smtClean="0"/>
              <a:t>don</a:t>
            </a:r>
            <a:r>
              <a:rPr lang="sq-AL" dirty="0" smtClean="0"/>
              <a:t> </a:t>
            </a:r>
            <a:r>
              <a:rPr lang="sq-AL" dirty="0" err="1" smtClean="0"/>
              <a:t>Boskos</a:t>
            </a:r>
            <a:r>
              <a:rPr lang="sq-AL" dirty="0" smtClean="0"/>
              <a:t> të shoh</a:t>
            </a:r>
            <a:r>
              <a:rPr lang="en-US" dirty="0" smtClean="0"/>
              <a:t>ë</a:t>
            </a:r>
            <a:r>
              <a:rPr lang="sq-AL" dirty="0" smtClean="0"/>
              <a:t> të rinjtë që ndodheshin aty…</a:t>
            </a:r>
          </a:p>
          <a:p>
            <a:endParaRPr lang="sq-AL" sz="500" dirty="0" smtClean="0"/>
          </a:p>
          <a:p>
            <a:r>
              <a:rPr lang="sq-AL" dirty="0" err="1" smtClean="0"/>
              <a:t>Don</a:t>
            </a:r>
            <a:r>
              <a:rPr lang="sq-AL" dirty="0" smtClean="0"/>
              <a:t> Bosko thotë</a:t>
            </a:r>
            <a:r>
              <a:rPr lang="en-US" dirty="0" smtClean="0"/>
              <a:t>:</a:t>
            </a:r>
            <a:r>
              <a:rPr lang="sq-AL" dirty="0" smtClean="0"/>
              <a:t> “e kushtova jetën time </a:t>
            </a:r>
            <a:r>
              <a:rPr lang="sq-AL" sz="3100" dirty="0" smtClean="0"/>
              <a:t>në mes të shumë fëmijëve që duhej t’u gjeja një vend për të luajtur, për t’u argëtuar, për t’u lutur, për të kënduar.. </a:t>
            </a:r>
          </a:p>
          <a:p>
            <a:pPr>
              <a:spcBef>
                <a:spcPct val="50000"/>
              </a:spcBef>
            </a:pPr>
            <a:r>
              <a:rPr lang="sq-AL" sz="3100" dirty="0" smtClean="0"/>
              <a:t>një ndërmarrje e vështirë që më ka kushtuar shumë lodhje dhe lot.</a:t>
            </a:r>
          </a:p>
          <a:p>
            <a:endParaRPr lang="sq-AL" dirty="0"/>
          </a:p>
        </p:txBody>
      </p:sp>
      <p:pic>
        <p:nvPicPr>
          <p:cNvPr id="4" name="Picture 8" descr="http://1.bp.blogspot.com/-j_nXGkBwLy8/TkKIQJdIkYI/AAAAAAAAAPA/LiMO4hKijyE/s1600/matita+che+scriv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4743">
            <a:off x="6928334" y="5819958"/>
            <a:ext cx="1189842" cy="856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571</TotalTime>
  <Words>632</Words>
  <Application>Microsoft Office PowerPoint</Application>
  <PresentationFormat>Presentazione su schermo (4:3)</PresentationFormat>
  <Paragraphs>66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Office Theme</vt:lpstr>
      <vt:lpstr>DON BOSKO</vt:lpstr>
      <vt:lpstr>Lindja</vt:lpstr>
      <vt:lpstr>Familja</vt:lpstr>
      <vt:lpstr>Situata familiare</vt:lpstr>
      <vt:lpstr>Formimi i tij</vt:lpstr>
      <vt:lpstr>Diapositiva 6</vt:lpstr>
      <vt:lpstr>Diapositiva 7</vt:lpstr>
      <vt:lpstr>Vendim për jetën</vt:lpstr>
      <vt:lpstr>Don Bosko në shqyrtim</vt:lpstr>
      <vt:lpstr>Lindja e oratorit. </vt:lpstr>
      <vt:lpstr>Çfarë ju ofron don Bosko të rinjve? </vt:lpstr>
      <vt:lpstr>Ku i strehon don Bosko djemtë e vet?</vt:lpstr>
      <vt:lpstr>Armiqtë e don Boskos</vt:lpstr>
      <vt:lpstr>Raste konkrete</vt:lpstr>
      <vt:lpstr>Si përhapet shoqata Saleziane</vt:lpstr>
      <vt:lpstr>Diapositiva 16</vt:lpstr>
      <vt:lpstr>Diapositiva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 ishte nje here  DON BOSKO</dc:title>
  <dc:creator>User</dc:creator>
  <cp:lastModifiedBy>Oratorio</cp:lastModifiedBy>
  <cp:revision>53</cp:revision>
  <dcterms:created xsi:type="dcterms:W3CDTF">2006-08-16T00:00:00Z</dcterms:created>
  <dcterms:modified xsi:type="dcterms:W3CDTF">2014-10-11T05:24:11Z</dcterms:modified>
</cp:coreProperties>
</file>