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56" r:id="rId3"/>
    <p:sldId id="257" r:id="rId4"/>
    <p:sldId id="269" r:id="rId5"/>
    <p:sldId id="270" r:id="rId6"/>
    <p:sldId id="271" r:id="rId7"/>
    <p:sldId id="258" r:id="rId8"/>
    <p:sldId id="259" r:id="rId9"/>
    <p:sldId id="260" r:id="rId10"/>
    <p:sldId id="261" r:id="rId11"/>
    <p:sldId id="263" r:id="rId12"/>
    <p:sldId id="264" r:id="rId13"/>
    <p:sldId id="265" r:id="rId14"/>
    <p:sldId id="262" r:id="rId15"/>
    <p:sldId id="268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8" d="100"/>
          <a:sy n="58" d="100"/>
        </p:scale>
        <p:origin x="-84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986C7-6CDF-4762-AE3E-33E307F0DFFC}" type="datetimeFigureOut">
              <a:rPr lang="it-IT" smtClean="0"/>
              <a:pPr/>
              <a:t>21/02/2013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5872B6-38BF-459B-B2CE-85BB0CE97F5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 advClick="0" advTm="10000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986C7-6CDF-4762-AE3E-33E307F0DFFC}" type="datetimeFigureOut">
              <a:rPr lang="it-IT" smtClean="0"/>
              <a:pPr/>
              <a:t>21/02/2013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5872B6-38BF-459B-B2CE-85BB0CE97F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0000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986C7-6CDF-4762-AE3E-33E307F0DFFC}" type="datetimeFigureOut">
              <a:rPr lang="it-IT" smtClean="0"/>
              <a:pPr/>
              <a:t>21/02/2013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5872B6-38BF-459B-B2CE-85BB0CE97F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0000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986C7-6CDF-4762-AE3E-33E307F0DFFC}" type="datetimeFigureOut">
              <a:rPr lang="it-IT" smtClean="0"/>
              <a:pPr/>
              <a:t>21/02/2013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5872B6-38BF-459B-B2CE-85BB0CE97F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0000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986C7-6CDF-4762-AE3E-33E307F0DFFC}" type="datetimeFigureOut">
              <a:rPr lang="it-IT" smtClean="0"/>
              <a:pPr/>
              <a:t>21/02/2013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5872B6-38BF-459B-B2CE-85BB0CE97F5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 advClick="0" advTm="10000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986C7-6CDF-4762-AE3E-33E307F0DFFC}" type="datetimeFigureOut">
              <a:rPr lang="it-IT" smtClean="0"/>
              <a:pPr/>
              <a:t>21/02/2013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5872B6-38BF-459B-B2CE-85BB0CE97F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0000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986C7-6CDF-4762-AE3E-33E307F0DFFC}" type="datetimeFigureOut">
              <a:rPr lang="it-IT" smtClean="0"/>
              <a:pPr/>
              <a:t>21/02/2013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5872B6-38BF-459B-B2CE-85BB0CE97F5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 advClick="0" advTm="10000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986C7-6CDF-4762-AE3E-33E307F0DFFC}" type="datetimeFigureOut">
              <a:rPr lang="it-IT" smtClean="0"/>
              <a:pPr/>
              <a:t>21/02/2013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5872B6-38BF-459B-B2CE-85BB0CE97F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0000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986C7-6CDF-4762-AE3E-33E307F0DFFC}" type="datetimeFigureOut">
              <a:rPr lang="it-IT" smtClean="0"/>
              <a:pPr/>
              <a:t>21/02/2013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5872B6-38BF-459B-B2CE-85BB0CE97F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0000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986C7-6CDF-4762-AE3E-33E307F0DFFC}" type="datetimeFigureOut">
              <a:rPr lang="it-IT" smtClean="0"/>
              <a:pPr/>
              <a:t>21/02/2013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5872B6-38BF-459B-B2CE-85BB0CE97F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0000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9B986C7-6CDF-4762-AE3E-33E307F0DFFC}" type="datetimeFigureOut">
              <a:rPr lang="it-IT" smtClean="0"/>
              <a:pPr/>
              <a:t>21/02/2013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35872B6-38BF-459B-B2CE-85BB0CE97F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0000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9B986C7-6CDF-4762-AE3E-33E307F0DFFC}" type="datetimeFigureOut">
              <a:rPr lang="it-IT" smtClean="0"/>
              <a:pPr/>
              <a:t>21/02/2013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35872B6-38BF-459B-B2CE-85BB0CE97F5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10000">
    <p:push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blog.studenti.it/biscobreak/wp-content/uploads/2013/01/don-bosco1-300x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202" y="1618542"/>
            <a:ext cx="5072078" cy="49537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ttangolo 4"/>
          <p:cNvSpPr/>
          <p:nvPr/>
        </p:nvSpPr>
        <p:spPr>
          <a:xfrm>
            <a:off x="285720" y="428604"/>
            <a:ext cx="8072494" cy="17543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“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Për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ju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punoj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, per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ju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studioj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për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ju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jam i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gatshëm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të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jap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edhe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jetën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”.</a:t>
            </a:r>
            <a:endParaRPr lang="en-US" sz="3600" dirty="0"/>
          </a:p>
        </p:txBody>
      </p:sp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9" y="285728"/>
            <a:ext cx="7888959" cy="29854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it-IT" sz="3200" dirty="0" smtClean="0"/>
              <a:t> </a:t>
            </a:r>
            <a:r>
              <a:rPr lang="it-IT" sz="4400" dirty="0" smtClean="0"/>
              <a:t>4</a:t>
            </a:r>
            <a:r>
              <a:rPr lang="it-IT" sz="3200" dirty="0" smtClean="0"/>
              <a:t>.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Meqenëse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kaluarën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i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kam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shërbyer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botës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me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lexime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botës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ardhmen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do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kujdesem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t’i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shërbej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Hyjit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duke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iu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kushtuar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leximit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gjërave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fetare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.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8201" name="Picture 9" descr="http://digilander.libero.it/navigaroma/legger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429000"/>
            <a:ext cx="3105150" cy="3105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3" name="Picture 11" descr="http://static.blogo.it/booksblog/leggere_ma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3" y="3500438"/>
            <a:ext cx="4485021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omero.it/media/79/20070430-1.%20Lilium%20candid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5355" y="3429000"/>
            <a:ext cx="43529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ttangolo 3"/>
          <p:cNvSpPr/>
          <p:nvPr/>
        </p:nvSpPr>
        <p:spPr>
          <a:xfrm>
            <a:off x="357158" y="214290"/>
            <a:ext cx="7358114" cy="33547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it-IT" sz="4400" dirty="0" smtClean="0"/>
              <a:t>5</a:t>
            </a:r>
            <a:r>
              <a:rPr lang="it-IT" sz="1400" dirty="0" smtClean="0"/>
              <a:t>. 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Do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luftoj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me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gjitha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forcat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e mia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çdo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gjë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çdo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lexim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mendim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bisedë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fjalë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e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vepër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që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është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kundërshtim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me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virtytin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e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pastërtisë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.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Madje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do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praktikoj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gjitha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ato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gjëra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edhe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shumë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vogla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që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mund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ndihmojnë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ruajtjen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e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këtij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virtyti</a:t>
            </a:r>
            <a:r>
              <a:rPr lang="it-IT" sz="24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.</a:t>
            </a:r>
            <a:endParaRPr lang="en-US" sz="16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500042"/>
            <a:ext cx="8391306" cy="35394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it-IT" sz="4400" dirty="0" smtClean="0"/>
              <a:t>6</a:t>
            </a:r>
            <a:r>
              <a:rPr lang="it-IT" sz="3600" dirty="0" smtClean="0"/>
              <a:t>.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Përveç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praktikave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zakonshme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përshpirtërisë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nuk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do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lë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kurrë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pa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bërë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çdo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ditë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pak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meditim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dhe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pak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lexim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shpirtëror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.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Arial Rounded MT Bold" pitchFamily="34" charset="0"/>
            </a:endParaRPr>
          </a:p>
          <a:p>
            <a:r>
              <a:rPr lang="it-IT" sz="3600" dirty="0">
                <a:solidFill>
                  <a:schemeClr val="bg2">
                    <a:lumMod val="50000"/>
                  </a:schemeClr>
                </a:solidFill>
                <a:latin typeface="Forte" pitchFamily="66" charset="0"/>
              </a:rPr>
              <a:t/>
            </a:r>
            <a:br>
              <a:rPr lang="it-IT" sz="3600" dirty="0">
                <a:solidFill>
                  <a:schemeClr val="bg2">
                    <a:lumMod val="50000"/>
                  </a:schemeClr>
                </a:solidFill>
                <a:latin typeface="Forte" pitchFamily="66" charset="0"/>
              </a:rPr>
            </a:br>
            <a:endParaRPr lang="it-IT" sz="3600" dirty="0">
              <a:solidFill>
                <a:schemeClr val="bg2">
                  <a:lumMod val="50000"/>
                </a:schemeClr>
              </a:solidFill>
              <a:latin typeface="Forte" pitchFamily="66" charset="0"/>
            </a:endParaRPr>
          </a:p>
        </p:txBody>
      </p:sp>
      <p:pic>
        <p:nvPicPr>
          <p:cNvPr id="6148" name="Picture 4" descr="http://www.cmv.it/nuke/images/cmv/_GIM_Giovani/DSC_48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453713"/>
            <a:ext cx="3071834" cy="4261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214290"/>
            <a:ext cx="8215370" cy="58785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it-IT" sz="4000" dirty="0" smtClean="0"/>
              <a:t>7</a:t>
            </a:r>
            <a:r>
              <a:rPr lang="it-IT" sz="2800" dirty="0" smtClean="0"/>
              <a:t>.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Çdo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ditë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do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tregoj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ndonjë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shembull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apo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ndonjë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fjalë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urtë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dobishme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për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shpirtrat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e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tjerëve</a:t>
            </a: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. </a:t>
            </a:r>
          </a:p>
          <a:p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Këtë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do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ta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bëj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me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shokët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me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miqtë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me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afërmit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</a:p>
          <a:p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dhe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kur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nuk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</a:p>
          <a:p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mundem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me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tjerët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do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ta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bëj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me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nënën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time.</a:t>
            </a:r>
          </a:p>
          <a:p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Forte" pitchFamily="66" charset="0"/>
              </a:rPr>
              <a:t/>
            </a:r>
            <a:br>
              <a:rPr lang="it-IT" sz="2800" dirty="0">
                <a:solidFill>
                  <a:schemeClr val="bg2">
                    <a:lumMod val="50000"/>
                  </a:schemeClr>
                </a:solidFill>
                <a:latin typeface="Forte" pitchFamily="66" charset="0"/>
              </a:rPr>
            </a:br>
            <a:endParaRPr lang="it-IT" sz="2800" dirty="0">
              <a:solidFill>
                <a:schemeClr val="bg2">
                  <a:lumMod val="50000"/>
                </a:schemeClr>
              </a:solidFill>
              <a:latin typeface="Forte" pitchFamily="66" charset="0"/>
            </a:endParaRPr>
          </a:p>
        </p:txBody>
      </p:sp>
      <p:pic>
        <p:nvPicPr>
          <p:cNvPr id="5122" name="Picture 2" descr="http://sphotos-f.ak.fbcdn.net/hphotos-ak-prn1/539420_539568876065277_22033519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496"/>
            <a:ext cx="5500726" cy="3672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44" y="214290"/>
            <a:ext cx="8643998" cy="68018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Këto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janë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gjërat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që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kam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vendosur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kur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kam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marrë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veshjen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klerikale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dhe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që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më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mbeteshin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ngulitura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mirë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në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mendje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kam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shkuar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para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një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figure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</a:p>
          <a:p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Virgjërës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Mari,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i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kam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lexuar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</a:p>
          <a:p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dhe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pas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një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lutjeje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</a:p>
          <a:p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kam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formuluar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</a:p>
          <a:p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premtimin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ndaj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asaj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</a:p>
          <a:p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Bamirëseje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Qeillore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se do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t’i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zbatoj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me </a:t>
            </a:r>
          </a:p>
          <a:p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çfarëdo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sakrifice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”.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  <a:latin typeface="Arial Rounded MT Bold" pitchFamily="34" charset="0"/>
            </a:endParaRPr>
          </a:p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pPr algn="ctr"/>
            <a:endParaRPr lang="it-IT" sz="2800" dirty="0" smtClean="0">
              <a:solidFill>
                <a:schemeClr val="bg2">
                  <a:lumMod val="50000"/>
                </a:schemeClr>
              </a:solidFill>
              <a:latin typeface="Forte" pitchFamily="66" charset="0"/>
            </a:endParaRPr>
          </a:p>
          <a:p>
            <a:pPr algn="ctr"/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098" name="Picture 2" descr="http://3.bp.blogspot.com/-U2WDboA4hrE/UMI1FizTHdI/AAAAAAAABw8/qkEVGqgcCso/s1600/2060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886181"/>
            <a:ext cx="3714776" cy="4828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acrocuorebellaria.it/blog/wp-content/uploads/assunzi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12131" cy="68580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23528" y="357166"/>
            <a:ext cx="8391876" cy="53553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Nën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mbrojtjen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tënde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po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ngasim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o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shenjtja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Nëna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e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Zotit</a:t>
            </a:r>
            <a:endParaRPr lang="it-IT" sz="36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Mos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na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i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përbuz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lutjet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ndër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nevojat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tona, por o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Virgjër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e Lume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dhe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e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Bekuar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,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na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shpëto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përherë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prej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të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gjitha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rreziqeve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.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Nëna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jonë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dhe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ndërmjetsja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jonë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. Me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Birin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tënd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na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pajto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, me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Birin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tënd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na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porosit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,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në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duart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e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Birit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tënd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na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 Rounded MT Bold" pitchFamily="34" charset="0"/>
              </a:rPr>
              <a:t>lësho</a:t>
            </a:r>
            <a:r>
              <a:rPr lang="it-IT" sz="3600" dirty="0" smtClean="0">
                <a:solidFill>
                  <a:schemeClr val="bg1"/>
                </a:solidFill>
                <a:latin typeface="Arial Rounded MT Bold" pitchFamily="34" charset="0"/>
              </a:rPr>
              <a:t>. Amen!</a:t>
            </a:r>
            <a:endParaRPr lang="it-IT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57158" y="500042"/>
            <a:ext cx="767122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Rregullorja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e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Jetës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, e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shkruar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ditën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e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veshjes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së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tij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si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klerik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në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të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cilën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hodhi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disa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linja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për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rritjen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e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vet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shpirtërore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: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it-IT" sz="3200" dirty="0" smtClean="0">
                <a:latin typeface="Arial Black" pitchFamily="34" charset="0"/>
              </a:rPr>
              <a:t> </a:t>
            </a:r>
            <a:endParaRPr lang="en-US" sz="3200" dirty="0" smtClean="0">
              <a:latin typeface="Arial Black" pitchFamily="34" charset="0"/>
            </a:endParaRPr>
          </a:p>
        </p:txBody>
      </p:sp>
      <p:pic>
        <p:nvPicPr>
          <p:cNvPr id="14340" name="Picture 4" descr="http://it.dreamstime.com/preghiera-del-sacerdote-thumb2456391.jpg"/>
          <p:cNvPicPr>
            <a:picLocks noChangeAspect="1" noChangeArrowheads="1"/>
          </p:cNvPicPr>
          <p:nvPr/>
        </p:nvPicPr>
        <p:blipFill>
          <a:blip r:embed="rId2"/>
          <a:srcRect b="11051"/>
          <a:stretch>
            <a:fillRect/>
          </a:stretch>
        </p:blipFill>
        <p:spPr bwMode="auto">
          <a:xfrm>
            <a:off x="3143240" y="3214686"/>
            <a:ext cx="5715040" cy="33805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7158" y="285728"/>
            <a:ext cx="8501122" cy="23083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“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Pas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asaj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dite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unë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duhej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merresha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me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veten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time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.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Jeta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që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kisha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pasur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deri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atëherë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duhej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reformohej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rrënjësisht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. 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3318" name="Picture 6" descr="http://us.cdn3.123rf.com/168nwm/maxxyustas/maxxyustas0806/maxxyustas080600406/3243017-direzioni-frecce-vuoto-passato-e-futuro-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8119" y="3014668"/>
            <a:ext cx="4267219" cy="3200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428604"/>
            <a:ext cx="8001056" cy="255454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vitet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e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parshme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nuk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isha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një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i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pamend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por i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shpërqendruar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mendjemadh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merresha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me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ndeshje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me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lojra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me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kërcime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me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zbavitje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dhe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gjëra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tjera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ngjashme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që…</a:t>
            </a:r>
            <a:endParaRPr lang="en-US" sz="3200" dirty="0"/>
          </a:p>
        </p:txBody>
      </p:sp>
      <p:pic>
        <p:nvPicPr>
          <p:cNvPr id="12290" name="Picture 2" descr="http://3.bp.blogspot.com/-ab2pKvjI1lk/UIpnKf4MomI/AAAAAAAACtk/EqWRe-5eN2A/s1600/Don+Bosco+giocolie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8419" y="3043261"/>
            <a:ext cx="3169861" cy="3600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357166"/>
            <a:ext cx="7072362" cy="30469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…të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gëzonin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për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momentin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</a:p>
          <a:p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por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që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nuk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e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mbushnin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zemrën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.</a:t>
            </a:r>
          </a:p>
          <a:p>
            <a:endParaRPr lang="it-IT" sz="3200" dirty="0" smtClean="0">
              <a:solidFill>
                <a:schemeClr val="bg2">
                  <a:lumMod val="50000"/>
                </a:schemeClr>
              </a:solidFill>
              <a:latin typeface="Arial Rounded MT Bold" pitchFamily="34" charset="0"/>
            </a:endParaRPr>
          </a:p>
          <a:p>
            <a:endParaRPr lang="it-IT" sz="3200" dirty="0" smtClean="0">
              <a:solidFill>
                <a:schemeClr val="bg2">
                  <a:lumMod val="50000"/>
                </a:schemeClr>
              </a:solidFill>
              <a:latin typeface="Arial Rounded MT Bold" pitchFamily="34" charset="0"/>
            </a:endParaRPr>
          </a:p>
          <a:p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Për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bërë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një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jetë</a:t>
            </a:r>
            <a:endParaRPr lang="it-IT" sz="3200" dirty="0" smtClean="0">
              <a:solidFill>
                <a:schemeClr val="bg2">
                  <a:lumMod val="50000"/>
                </a:schemeClr>
              </a:solidFill>
              <a:latin typeface="Arial Rounded MT Bold" pitchFamily="34" charset="0"/>
            </a:endParaRPr>
          </a:p>
          <a:p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qëndrueshme…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266" name="Picture 2" descr="http://www.vitadamamma.com/wp-content/uploads/2012/08/pugno-di-sabbi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3453" y="2004690"/>
            <a:ext cx="3741951" cy="44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500043"/>
            <a:ext cx="8001056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e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për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mos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e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harruar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</a:p>
          <a:p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këtë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shkrova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vendimet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që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vijojnë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:</a:t>
            </a:r>
            <a:endParaRPr lang="en-US" sz="3200" dirty="0"/>
          </a:p>
        </p:txBody>
      </p:sp>
      <p:pic>
        <p:nvPicPr>
          <p:cNvPr id="3" name="Picture 2" descr="http://www.ilpost.it/host/files/2012/10/scritto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5687" y="2071702"/>
            <a:ext cx="5969071" cy="4500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2910" y="285728"/>
            <a:ext cx="7890100" cy="55707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it-IT" sz="6000" dirty="0" smtClean="0"/>
              <a:t>1</a:t>
            </a:r>
            <a:r>
              <a:rPr lang="it-IT" sz="3200" dirty="0" smtClean="0"/>
              <a:t>.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ardhmen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nuk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do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marr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pjesë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kurrë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spektakle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publike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panaire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tregje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;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as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nuk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do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shkoj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shoh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ballo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apo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teatër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.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Dhe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për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sa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ta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kem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mundur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nuk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do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marr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pjesë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dreka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që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është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zakon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jepen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në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këto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2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raste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.</a:t>
            </a:r>
            <a:endParaRPr lang="en-US" sz="4000" dirty="0" smtClean="0">
              <a:solidFill>
                <a:schemeClr val="bg2">
                  <a:lumMod val="50000"/>
                </a:schemeClr>
              </a:solidFill>
              <a:latin typeface="Arial Rounded MT Bold" pitchFamily="34" charset="0"/>
            </a:endParaRPr>
          </a:p>
          <a:p>
            <a:endParaRPr lang="it-IT" sz="4000" dirty="0" smtClean="0">
              <a:solidFill>
                <a:srgbClr val="C00000"/>
              </a:solidFill>
              <a:latin typeface="Forte" pitchFamily="66" charset="0"/>
            </a:endParaRPr>
          </a:p>
          <a:p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Forte" pitchFamily="66" charset="0"/>
              </a:rPr>
              <a:t/>
            </a:r>
            <a:br>
              <a:rPr lang="it-IT" sz="3200" dirty="0">
                <a:solidFill>
                  <a:schemeClr val="bg2">
                    <a:lumMod val="50000"/>
                  </a:schemeClr>
                </a:solidFill>
                <a:latin typeface="Forte" pitchFamily="66" charset="0"/>
              </a:rPr>
            </a:br>
            <a:endParaRPr lang="it-IT" sz="3200" dirty="0">
              <a:solidFill>
                <a:schemeClr val="bg2">
                  <a:lumMod val="50000"/>
                </a:schemeClr>
              </a:solidFill>
              <a:latin typeface="Forte" pitchFamily="66" charset="0"/>
            </a:endParaRPr>
          </a:p>
        </p:txBody>
      </p:sp>
      <p:pic>
        <p:nvPicPr>
          <p:cNvPr id="11272" name="Picture 8" descr="http://www.canteracafe.it/wp-content/uploads/2011/04/caf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86190"/>
            <a:ext cx="4352925" cy="2895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214290"/>
            <a:ext cx="8072494" cy="524759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it-IT" sz="5400" dirty="0" smtClean="0"/>
              <a:t>2</a:t>
            </a:r>
            <a:r>
              <a:rPr lang="it-IT" sz="3600" dirty="0" smtClean="0"/>
              <a:t>.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Nuk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do t’i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bëj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më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kurrë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lojrat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e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mashtrimeve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prestigjatorëve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akrobatëve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shpejtësisë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litarit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;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nuk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do t’i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bie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më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violinës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as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nuk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do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shkoj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më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në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gjueti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.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Këto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gjëra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mendoj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se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janë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gjitha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në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kundërshtim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me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rëndësinë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dhe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shpirtin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5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kishtar</a:t>
            </a:r>
            <a:r>
              <a:rPr lang="it-IT" sz="35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.</a:t>
            </a:r>
            <a:endParaRPr lang="en-US" sz="3500" dirty="0" smtClean="0">
              <a:solidFill>
                <a:schemeClr val="bg2">
                  <a:lumMod val="50000"/>
                </a:schemeClr>
              </a:solidFill>
              <a:latin typeface="Arial Rounded MT Bold" pitchFamily="34" charset="0"/>
            </a:endParaRPr>
          </a:p>
          <a:p>
            <a:pPr algn="ctr"/>
            <a:endParaRPr lang="it-IT" sz="3600" dirty="0">
              <a:solidFill>
                <a:schemeClr val="bg2">
                  <a:lumMod val="50000"/>
                </a:schemeClr>
              </a:solidFill>
              <a:latin typeface="Forte" pitchFamily="66" charset="0"/>
            </a:endParaRPr>
          </a:p>
        </p:txBody>
      </p:sp>
      <p:pic>
        <p:nvPicPr>
          <p:cNvPr id="10242" name="Picture 2" descr="http://www.deabyday.tv/data/guides/hobby-e-tempo-libero/divertimento/come-fare-un-gioco-di-prestigio-con-le-carte/image_big_16_9/uid_13184ed08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9669" y="4286256"/>
            <a:ext cx="4352925" cy="2447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28596" y="285728"/>
            <a:ext cx="8001056" cy="29854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it-IT" sz="4400" dirty="0" smtClean="0">
                <a:latin typeface="Arial Rounded MT Bold" pitchFamily="34" charset="0"/>
              </a:rPr>
              <a:t>3</a:t>
            </a:r>
            <a:r>
              <a:rPr lang="it-IT" sz="3600" dirty="0" smtClean="0">
                <a:latin typeface="Arial Rounded MT Bold" pitchFamily="34" charset="0"/>
              </a:rPr>
              <a:t>. 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Do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dua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dhe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do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praktikoj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tërheqjen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vetmi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përkormërinë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ngrënë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dhe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në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pirë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;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dhe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do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pushoj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vetëm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aq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orë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sa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janë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të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domosdoshme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për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shëndetin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.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9220" name="Picture 4" descr="http://www.lds.org/bc/content/ldsorg/home/Five-Ways-to-Help-Youth-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439629"/>
            <a:ext cx="5710247" cy="3261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Personalizzato 1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51D9FF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530</TotalTime>
  <Words>512</Words>
  <Application>Microsoft Office PowerPoint</Application>
  <PresentationFormat>Presentazione su schermo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Metro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Dedy</dc:creator>
  <cp:lastModifiedBy>Satlink Saleziane</cp:lastModifiedBy>
  <cp:revision>97</cp:revision>
  <dcterms:created xsi:type="dcterms:W3CDTF">2011-04-29T04:21:51Z</dcterms:created>
  <dcterms:modified xsi:type="dcterms:W3CDTF">2013-02-21T09:01:00Z</dcterms:modified>
</cp:coreProperties>
</file>