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A285-8362-48F6-8CE8-CBB321AE5196}" type="datetimeFigureOut">
              <a:rPr lang="en-US" smtClean="0"/>
              <a:t>6/28/2012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25C7-9398-4328-8905-5D4A77796A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25C7-9398-4328-8905-5D4A77796AF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3FE2-9A7C-4BAE-9CB5-A3E178107523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16C4-D9C6-4427-913F-DD621D2983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A872-6156-4BF8-A27C-07093DFF4D3D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D945-A83E-404D-9C37-307A9A4FC89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24F5-32DC-48F7-854A-28CCD1E92FE9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A873-7B43-485E-9331-72DEAF4365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F9F9-957E-4EC9-9B40-68E5CB4E68D6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4357-0338-449F-B9B7-C3A05023D7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E656-B014-452C-AA4D-16F71991D958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A676-4C15-4C78-AF03-E2B8C03ECB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8659D-C80A-4FFB-AD14-1062F5BD2641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D939-A396-4009-8F57-E3D9C7FF1E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F6FE-6DAC-4A30-A28C-4400FCCC6623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1A72-6581-4F0A-B81A-A097E07FD4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C7A9-EBB3-4832-AC81-EE633C2D81EA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DECC-DA29-4DB4-BD42-7331889B06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CF9B-6B4A-4CD3-A7C9-71238609DFC4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7A31-5707-41D0-941A-650206FED9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7020-C5AA-43B9-90B5-5EF2B03179E7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4A4E-CBA4-4EC9-A570-006D72E2A9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E4FB-32BA-4143-BC13-B282B4B1C2B6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5D66-9B09-49E0-8AE1-A0492531CF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DBA36D-6A08-4D82-BA05-67F2C8C75558}" type="datetimeFigureOut">
              <a:rPr lang="it-IT"/>
              <a:pPr>
                <a:defRPr/>
              </a:pPr>
              <a:t>28/06/2012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B6B09-0FD9-48CB-9AAE-F01E7C725C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images.google.it/imgres?imgurl=http://imblog.aufeminin.com/blog/D20080606/186828_769446968_dubbio_H165623_L.jpg&amp;imgrefurl=http://blog.alfemminile.com/blog/see_186828_1/L-infungibile-me&amp;usg=__5DxWQDSsCL-YZrTbSWf8oGRWAU8=&amp;h=350&amp;w=344&amp;sz=35&amp;hl=it&amp;start=24&amp;tbnid=ZErmgGxlElz98M:&amp;tbnh=120&amp;tbnw=118&amp;prev=/images?q=dubbio&amp;gbv=2&amp;ndsp=20&amp;hl=it&amp;sa=N&amp;start=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images.google.it/imgres?imgurl=http://erfolgreich.altervista.org/wp-content/uploads/2008/08/papa-giovanni-paolo-ii.jpg&amp;imgrefurl=http://erfolgreich.altervista.org/page/3&amp;usg=__TS6KV8HbzQgHAvcFxAJ6nbthHMk=&amp;h=500&amp;w=397&amp;sz=14&amp;hl=it&amp;start=9&amp;tbnid=73SeyEa1Kq8cpM:&amp;tbnh=130&amp;tbnw=103&amp;prev=/images?q=PAPA&amp;gbv=2&amp;hl=it" TargetMode="External"/><Relationship Id="rId7" Type="http://schemas.openxmlformats.org/officeDocument/2006/relationships/hyperlink" Target="http://images.google.it/imgres?imgurl=http://3.bp.blogspot.com/_QjWqZ0P1NDM/SLxVpNkspkI/AAAAAAAAAH8/Xgv5DSjw62M/s400/PaoloVI.JPG&amp;imgrefurl=http://ilghetto1985.blogspot.com/2008_09_01_archive.html&amp;usg=__QZlu0rQQKgEiVPvb5A0uUEbZKxU=&amp;h=363&amp;w=300&amp;sz=13&amp;hl=it&amp;start=2&amp;tbnid=XtP6xLafav55dM:&amp;tbnh=121&amp;tbnw=100&amp;prev=/images?q=PAOLO+VI&amp;gbv=2&amp;hl=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mages.google.it/imgres?imgurl=http://www.pccs.it/img/PapaBenedettoXVI.jpg&amp;imgrefurl=http://www.atuttadestra.com/55-index.html&amp;usg=__CU9LnnkZNWI9ybubTPw8K1PiCbM=&amp;h=743&amp;w=500&amp;sz=36&amp;hl=it&amp;start=6&amp;tbnid=ZvSmCFDSAeqQxM:&amp;tbnh=141&amp;tbnw=95&amp;prev=/images?q=PAPA&amp;gbv=2&amp;hl=it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images.google.it/imgres?imgurl=http://www.webcomunity.org/papi/Giovanni_Paolo_I.jpg&amp;imgrefurl=http://www.webcomunity.org/papa.htm&amp;usg=__eaFs3Ei_hMa1JpZhUxcz9PnCYkY=&amp;h=655&amp;w=406&amp;sz=118&amp;hl=it&amp;start=6&amp;tbnid=_9BfPVO_9uIEsM:&amp;tbnh=138&amp;tbnw=86&amp;prev=/images?q=GIOVANNI+PAOLO+I&amp;gbv=2&amp;hl=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it/imgres?imgurl=http://digilander.libero.it/giardinodegliangeli/Devozioni/pescatoridiuomini.jpg&amp;imgrefurl=http://digilander.libero.it/giardinodegliangeli/Devozioni/StoriaGPII.html&amp;usg=__1kE_yNJyYoIQ3bEQLPqbadj6j4s=&amp;h=283&amp;w=400&amp;sz=36&amp;hl=it&amp;start=6&amp;tbnid=xssml2ZEFKmTsM:&amp;tbnh=88&amp;tbnw=124&amp;prev=/images?q=PESCATORE+DI+UOMINI&amp;gbv=2&amp;hl=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2.bp.blogspot.com/_OJpLnBqosIE/SElTeg1AOWI/AAAAAAAAAgU/dvR9sQFpEoU/S692/quadro-mare-barca-pescatori.jpg&amp;imgrefurl=http://lory-brancato.blogspot.com/&amp;usg=__DZijhgt0jQCsP5tHJizFWBXUSaQ=&amp;h=390&amp;w=298&amp;sz=11&amp;hl=it&amp;start=4&amp;tbnid=WEiAWb4s0xe0KM:&amp;tbnh=123&amp;tbnw=94&amp;prev=/images?q=PESCATORE+DI+UOMINI&amp;gbv=2&amp;hl=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it-IT" sz="6300" smtClean="0"/>
              <a:t>SHËN </a:t>
            </a:r>
            <a:r>
              <a:rPr lang="it-IT" sz="6300" dirty="0" smtClean="0"/>
              <a:t>PJETRI APOSTULL</a:t>
            </a:r>
            <a:endParaRPr lang="it-IT" sz="6300" dirty="0" smtClean="0"/>
          </a:p>
        </p:txBody>
      </p:sp>
      <p:pic>
        <p:nvPicPr>
          <p:cNvPr id="1026" name="Picture 2" descr="http://4.bp.blogspot.com/_OJpLnBqosIE/Sh6IUs-Vl7I/AAAAAAAACAo/M-BF-o9aXRc/s400/ad23cff0f5d31d560a1f6b9f22d064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588" y="1993900"/>
            <a:ext cx="5907087" cy="4614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FontTx/>
              <a:buChar char="-"/>
            </a:pPr>
            <a:r>
              <a:rPr lang="it-IT" b="1" dirty="0" smtClean="0">
                <a:latin typeface="Tempus Sans ITC" pitchFamily="82" charset="0"/>
              </a:rPr>
              <a:t>PSE PJETRI MOHON JEZUSIN?  </a:t>
            </a:r>
            <a:endParaRPr lang="it-IT" b="1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endParaRPr lang="it-IT" b="1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r>
              <a:rPr lang="it-IT" dirty="0" err="1" smtClean="0">
                <a:latin typeface="Tempus Sans ITC" pitchFamily="82" charset="0"/>
              </a:rPr>
              <a:t>Pjetri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ka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FRIKë…</a:t>
            </a:r>
            <a:endParaRPr lang="it-IT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r>
              <a:rPr lang="it-IT" dirty="0" err="1" smtClean="0">
                <a:latin typeface="Tempus Sans ITC" pitchFamily="82" charset="0"/>
              </a:rPr>
              <a:t>Frika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shpesh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sjell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ndërlikim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dhe</a:t>
            </a:r>
            <a:r>
              <a:rPr lang="it-IT" dirty="0" smtClean="0">
                <a:latin typeface="Tempus Sans ITC" pitchFamily="82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it-IT" dirty="0" smtClean="0">
                <a:solidFill>
                  <a:srgbClr val="FF0000"/>
                </a:solidFill>
                <a:latin typeface="Tempus Sans ITC" pitchFamily="82" charset="0"/>
              </a:rPr>
              <a:t>scombussola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Tempus Sans ITC" pitchFamily="82" charset="0"/>
              </a:rPr>
              <a:t>un po’ tutto</a:t>
            </a:r>
          </a:p>
          <a:p>
            <a:pPr>
              <a:buFont typeface="Arial" charset="0"/>
              <a:buNone/>
            </a:pPr>
            <a:endParaRPr lang="it-IT" sz="1800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r>
              <a:rPr lang="it-IT" dirty="0" smtClean="0">
                <a:latin typeface="Tempus Sans ITC" pitchFamily="82" charset="0"/>
              </a:rPr>
              <a:t>			 </a:t>
            </a:r>
            <a:r>
              <a:rPr lang="it-IT" dirty="0" err="1" smtClean="0">
                <a:latin typeface="Tempus Sans ITC" pitchFamily="82" charset="0"/>
              </a:rPr>
              <a:t>Pjetri</a:t>
            </a:r>
            <a:r>
              <a:rPr lang="it-IT" dirty="0" smtClean="0">
                <a:latin typeface="Tempus Sans ITC" pitchFamily="82" charset="0"/>
              </a:rPr>
              <a:t> NUK KA BESIM </a:t>
            </a:r>
          </a:p>
          <a:p>
            <a:pPr>
              <a:buFont typeface="Arial" charset="0"/>
              <a:buNone/>
            </a:pPr>
            <a:r>
              <a:rPr lang="it-IT" dirty="0" smtClean="0">
                <a:latin typeface="Tempus Sans ITC" pitchFamily="82" charset="0"/>
              </a:rPr>
              <a:t>	</a:t>
            </a:r>
            <a:r>
              <a:rPr lang="it-IT" dirty="0" smtClean="0">
                <a:latin typeface="Tempus Sans ITC" pitchFamily="82" charset="0"/>
              </a:rPr>
              <a:t>		  </a:t>
            </a:r>
            <a:r>
              <a:rPr lang="it-IT" dirty="0" err="1" smtClean="0">
                <a:latin typeface="Tempus Sans ITC" pitchFamily="82" charset="0"/>
              </a:rPr>
              <a:t>deri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në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fund</a:t>
            </a:r>
            <a:r>
              <a:rPr lang="it-IT" dirty="0" smtClean="0">
                <a:latin typeface="Tempus Sans ITC" pitchFamily="82" charset="0"/>
              </a:rPr>
              <a:t>.</a:t>
            </a:r>
            <a:endParaRPr lang="it-IT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r>
              <a:rPr lang="it-IT" dirty="0" smtClean="0">
                <a:latin typeface="Tempus Sans ITC" pitchFamily="82" charset="0"/>
              </a:rPr>
              <a:t>			  </a:t>
            </a:r>
            <a:r>
              <a:rPr lang="it-IT" dirty="0" err="1" smtClean="0">
                <a:latin typeface="Tempus Sans ITC" pitchFamily="82" charset="0"/>
              </a:rPr>
              <a:t>kur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nuk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kemi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besim</a:t>
            </a:r>
            <a:r>
              <a:rPr lang="it-IT" dirty="0" smtClean="0">
                <a:latin typeface="Tempus Sans ITC" pitchFamily="82" charset="0"/>
              </a:rPr>
              <a:t> te </a:t>
            </a:r>
            <a:r>
              <a:rPr lang="it-IT" dirty="0" err="1" smtClean="0">
                <a:latin typeface="Tempus Sans ITC" pitchFamily="82" charset="0"/>
              </a:rPr>
              <a:t>ndonjëri</a:t>
            </a:r>
            <a:r>
              <a:rPr lang="it-IT" dirty="0" smtClean="0">
                <a:latin typeface="Tempus Sans ITC" pitchFamily="82" charset="0"/>
              </a:rPr>
              <a:t>        		  </a:t>
            </a:r>
            <a:r>
              <a:rPr lang="it-IT" dirty="0" err="1" smtClean="0">
                <a:latin typeface="Tempus Sans ITC" pitchFamily="82" charset="0"/>
              </a:rPr>
              <a:t>fillojmë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të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dyshojmë</a:t>
            </a:r>
            <a:r>
              <a:rPr lang="it-IT" dirty="0" smtClean="0">
                <a:latin typeface="Tempus Sans ITC" pitchFamily="82" charset="0"/>
              </a:rPr>
              <a:t>, </a:t>
            </a:r>
            <a:r>
              <a:rPr lang="it-IT" dirty="0" err="1" smtClean="0">
                <a:latin typeface="Tempus Sans ITC" pitchFamily="82" charset="0"/>
              </a:rPr>
              <a:t>nuk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dihemi</a:t>
            </a:r>
            <a:r>
              <a:rPr lang="it-IT" dirty="0" smtClean="0">
                <a:latin typeface="Tempus Sans ITC" pitchFamily="82" charset="0"/>
              </a:rPr>
              <a:t>                                    		    </a:t>
            </a:r>
            <a:r>
              <a:rPr lang="it-IT" dirty="0" err="1" smtClean="0">
                <a:latin typeface="Tempus Sans ITC" pitchFamily="82" charset="0"/>
              </a:rPr>
              <a:t>të</a:t>
            </a:r>
            <a:r>
              <a:rPr lang="it-IT" dirty="0" smtClean="0">
                <a:latin typeface="Tempus Sans ITC" pitchFamily="82" charset="0"/>
              </a:rPr>
              <a:t> </a:t>
            </a:r>
            <a:r>
              <a:rPr lang="it-IT" dirty="0" err="1" smtClean="0">
                <a:latin typeface="Tempus Sans ITC" pitchFamily="82" charset="0"/>
              </a:rPr>
              <a:t>sigurtë</a:t>
            </a:r>
            <a:r>
              <a:rPr lang="it-IT" dirty="0" smtClean="0">
                <a:latin typeface="Tempus Sans ITC" pitchFamily="82" charset="0"/>
              </a:rPr>
              <a:t>.</a:t>
            </a:r>
            <a:endParaRPr lang="it-IT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r>
              <a:rPr lang="it-IT" dirty="0" smtClean="0">
                <a:latin typeface="Tempus Sans ITC" pitchFamily="82" charset="0"/>
              </a:rPr>
              <a:t>			</a:t>
            </a:r>
          </a:p>
        </p:txBody>
      </p:sp>
      <p:pic>
        <p:nvPicPr>
          <p:cNvPr id="22532" name="Picture 4" descr="pa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825" y="652463"/>
            <a:ext cx="2316163" cy="3810000"/>
          </a:xfrm>
          <a:prstGeom prst="rect">
            <a:avLst/>
          </a:prstGeom>
          <a:noFill/>
        </p:spPr>
      </p:pic>
      <p:pic>
        <p:nvPicPr>
          <p:cNvPr id="22534" name="Picture 6" descr="http://t2.gstatic.com/images?q=tbn:ZErmgGxlElz98M:http://imblog.aufeminin.com/blog/D20080606/186828_769446968_dubbio_H165623_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2779713" cy="1987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3. </a:t>
            </a:r>
            <a:r>
              <a:rPr lang="it-IT" b="1" dirty="0" smtClean="0">
                <a:solidFill>
                  <a:srgbClr val="FF0000"/>
                </a:solidFill>
              </a:rPr>
              <a:t>DHE ME GJITHATË JEZUSI ZGJEDH PJETRIN SI SHEFIN E </a:t>
            </a:r>
            <a:r>
              <a:rPr lang="it-IT" b="1" dirty="0" err="1" smtClean="0">
                <a:solidFill>
                  <a:srgbClr val="FF0000"/>
                </a:solidFill>
              </a:rPr>
              <a:t>KISHëS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pic>
        <p:nvPicPr>
          <p:cNvPr id="12291" name="Picture 4" descr="http://lh3.ggpht.com/_ovp56KvfR1M/R-SX9ZHll_I/AAAAAAAAApM/3szOpyJnaTs/religione+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59436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381000"/>
            <a:ext cx="4876800" cy="57451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sz="12000" dirty="0" smtClean="0">
                <a:latin typeface="Tempus Sans ITC" pitchFamily="82" charset="0"/>
              </a:rPr>
              <a:t>Quand'ebbero mangiato, Gesù disse a Simon Pietro: «Simone di Giovanni, mi ami tu più di costoro?». Gli rispose: «Certo, Signore, tu lo sai che ti amo». Gli disse: «Pasci i miei agnelli». Gli disse di nuovo: «Simone di Giovanni, mi ami?». Gli rispose: «Certo, Signore, tu lo sai che ti amo». Gli disse: «Pasci le mie pecorelle». Gli disse per la terza volta: «Simone di Giovanni, mi ami?».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3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3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3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3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3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300" dirty="0" smtClean="0"/>
              <a:t/>
            </a:r>
            <a:br>
              <a:rPr lang="it-IT" sz="4300" dirty="0" smtClean="0"/>
            </a:br>
            <a:endParaRPr lang="it-IT" sz="4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13315" name="Picture 2" descr="http://www.vatican.va/vatican_city_state/services/stamps_coins/img/CARTOLIN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37607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5867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latin typeface="Tempus Sans ITC" pitchFamily="82" charset="0"/>
              </a:rPr>
              <a:t>Pietro rimase addolorato che per la terza volta gli dicesse: Mi ami?, e gli disse: «Signore, tu sai tutto; tu sai che ti amo». Gli rispose Gesù: «Pasci le mie pecorelle. In verità, in verità ti dico: quando eri più giovane ti cingevi la veste da solo, e andavi dove volevi; ma quando sarai vecchio 				tenderai le tue mani, e un 				altro ti cingerà la veste e ti 			         porterà dove tu non vuoi». 				Questo gli disse per indicare 				con quale morte egli 					 avrebbe glorificato Dio. E 				detto questo aggiunse: 	</a:t>
            </a:r>
            <a:r>
              <a:rPr lang="it-IT" dirty="0" err="1" smtClean="0">
                <a:latin typeface="Tempus Sans ITC" pitchFamily="82" charset="0"/>
              </a:rPr>
              <a:t>			</a:t>
            </a:r>
            <a:r>
              <a:rPr lang="it-IT" dirty="0" smtClean="0">
                <a:latin typeface="Tempus Sans ITC" pitchFamily="82" charset="0"/>
              </a:rPr>
              <a:t>«</a:t>
            </a:r>
            <a:r>
              <a:rPr lang="it-IT" dirty="0" err="1" smtClean="0">
                <a:latin typeface="Tempus Sans ITC" pitchFamily="82" charset="0"/>
              </a:rPr>
              <a:t>Seguimi</a:t>
            </a:r>
            <a:r>
              <a:rPr lang="it-IT" dirty="0" smtClean="0">
                <a:latin typeface="Tempus Sans ITC" pitchFamily="82" charset="0"/>
              </a:rPr>
              <a:t>».</a:t>
            </a:r>
            <a:endParaRPr lang="it-IT" dirty="0">
              <a:latin typeface="Tempus Sans ITC" pitchFamily="82" charset="0"/>
            </a:endParaRPr>
          </a:p>
        </p:txBody>
      </p:sp>
      <p:pic>
        <p:nvPicPr>
          <p:cNvPr id="25602" name="Picture 2" descr="http://www.tr2000.it/vialucis/grafica/fanciulli/dec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62275"/>
            <a:ext cx="3492500" cy="3895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Tx/>
              <a:buChar char="-"/>
            </a:pPr>
            <a:r>
              <a:rPr lang="it-IT" b="1" dirty="0" smtClean="0">
                <a:latin typeface="Tempus Sans ITC" pitchFamily="82" charset="0"/>
              </a:rPr>
              <a:t>PJETRI BËHET SHENJ</a:t>
            </a:r>
            <a:r>
              <a:rPr lang="it-IT" b="1" dirty="0" smtClean="0">
                <a:latin typeface="Tempus Sans ITC" pitchFamily="82" charset="0"/>
              </a:rPr>
              <a:t>Ë</a:t>
            </a:r>
            <a:r>
              <a:rPr lang="it-IT" b="1" dirty="0" smtClean="0">
                <a:latin typeface="Tempus Sans ITC" pitchFamily="82" charset="0"/>
              </a:rPr>
              <a:t> E BASHKIMIT MES MIQVE T</a:t>
            </a:r>
            <a:r>
              <a:rPr lang="it-IT" b="1" dirty="0" smtClean="0">
                <a:latin typeface="Tempus Sans ITC" pitchFamily="82" charset="0"/>
              </a:rPr>
              <a:t>Ë</a:t>
            </a:r>
            <a:r>
              <a:rPr lang="it-IT" b="1" dirty="0" smtClean="0">
                <a:latin typeface="Tempus Sans ITC" pitchFamily="82" charset="0"/>
              </a:rPr>
              <a:t> JEZUSIT </a:t>
            </a:r>
            <a:endParaRPr lang="it-IT" b="1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endParaRPr lang="it-IT" sz="300" b="1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r>
              <a:rPr lang="it-IT" sz="2800" dirty="0" err="1" smtClean="0">
                <a:latin typeface="Tempus Sans ITC" pitchFamily="82" charset="0"/>
              </a:rPr>
              <a:t>Dashuria</a:t>
            </a:r>
            <a:r>
              <a:rPr lang="it-IT" sz="2800" dirty="0" smtClean="0">
                <a:latin typeface="Tempus Sans ITC" pitchFamily="82" charset="0"/>
              </a:rPr>
              <a:t> e </a:t>
            </a:r>
            <a:r>
              <a:rPr lang="it-IT" sz="2800" dirty="0" err="1" smtClean="0">
                <a:latin typeface="Tempus Sans ITC" pitchFamily="82" charset="0"/>
              </a:rPr>
              <a:t>Jezusit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fiton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mbi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frikën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dhe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dyshimin</a:t>
            </a:r>
            <a:r>
              <a:rPr lang="it-IT" sz="2800" dirty="0" smtClean="0">
                <a:latin typeface="Tempus Sans ITC" pitchFamily="82" charset="0"/>
              </a:rPr>
              <a:t> e </a:t>
            </a:r>
            <a:r>
              <a:rPr lang="it-IT" sz="2800" dirty="0" err="1" smtClean="0">
                <a:latin typeface="Tempus Sans ITC" pitchFamily="82" charset="0"/>
              </a:rPr>
              <a:t>Pjetrit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dhe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hyn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përgjithmonë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në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zemrën</a:t>
            </a:r>
            <a:r>
              <a:rPr lang="it-IT" sz="2800" dirty="0" smtClean="0">
                <a:latin typeface="Tempus Sans ITC" pitchFamily="82" charset="0"/>
              </a:rPr>
              <a:t> e </a:t>
            </a:r>
            <a:r>
              <a:rPr lang="it-IT" sz="2800" dirty="0" err="1" smtClean="0">
                <a:latin typeface="Tempus Sans ITC" pitchFamily="82" charset="0"/>
              </a:rPr>
              <a:t>tij</a:t>
            </a:r>
            <a:r>
              <a:rPr lang="it-IT" sz="2800" dirty="0" smtClean="0">
                <a:latin typeface="Tempus Sans ITC" pitchFamily="82" charset="0"/>
              </a:rPr>
              <a:t>. </a:t>
            </a:r>
            <a:endParaRPr lang="it-IT" sz="2800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r>
              <a:rPr lang="it-IT" sz="2800" dirty="0" err="1" smtClean="0">
                <a:latin typeface="Tempus Sans ITC" pitchFamily="82" charset="0"/>
              </a:rPr>
              <a:t>Pjetri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bëhet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shefi</a:t>
            </a:r>
            <a:r>
              <a:rPr lang="it-IT" sz="2800" dirty="0" smtClean="0">
                <a:latin typeface="Tempus Sans ITC" pitchFamily="82" charset="0"/>
              </a:rPr>
              <a:t> i </a:t>
            </a:r>
            <a:r>
              <a:rPr lang="it-IT" sz="2800" dirty="0" err="1" smtClean="0">
                <a:latin typeface="Tempus Sans ITC" pitchFamily="82" charset="0"/>
              </a:rPr>
              <a:t>KISHëS</a:t>
            </a:r>
            <a:r>
              <a:rPr lang="it-IT" sz="2800" dirty="0" smtClean="0">
                <a:latin typeface="Tempus Sans ITC" pitchFamily="82" charset="0"/>
              </a:rPr>
              <a:t>, </a:t>
            </a:r>
            <a:r>
              <a:rPr lang="it-IT" sz="2800" dirty="0" err="1" smtClean="0">
                <a:latin typeface="Tempus Sans ITC" pitchFamily="82" charset="0"/>
              </a:rPr>
              <a:t>shënja</a:t>
            </a:r>
            <a:r>
              <a:rPr lang="it-IT" sz="2800" dirty="0" smtClean="0">
                <a:latin typeface="Tempus Sans ITC" pitchFamily="82" charset="0"/>
              </a:rPr>
              <a:t> e </a:t>
            </a:r>
            <a:r>
              <a:rPr lang="it-IT" sz="2800" dirty="0" err="1" smtClean="0">
                <a:latin typeface="Tempus Sans ITC" pitchFamily="82" charset="0"/>
              </a:rPr>
              <a:t>pranisë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së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Jezusit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mbi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tokë</a:t>
            </a:r>
            <a:r>
              <a:rPr lang="it-IT" sz="2800" dirty="0" smtClean="0">
                <a:latin typeface="Tempus Sans ITC" pitchFamily="82" charset="0"/>
              </a:rPr>
              <a:t>.</a:t>
            </a:r>
            <a:endParaRPr lang="it-IT" sz="2800" dirty="0" smtClean="0">
              <a:latin typeface="Tempus Sans ITC" pitchFamily="82" charset="0"/>
            </a:endParaRPr>
          </a:p>
          <a:p>
            <a:pPr>
              <a:buFont typeface="Arial" charset="0"/>
              <a:buNone/>
            </a:pPr>
            <a:r>
              <a:rPr lang="it-IT" sz="2800" dirty="0" err="1" smtClean="0">
                <a:latin typeface="Tempus Sans ITC" pitchFamily="82" charset="0"/>
              </a:rPr>
              <a:t>Ende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sot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është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Pjetri</a:t>
            </a:r>
            <a:r>
              <a:rPr lang="it-IT" sz="2800" dirty="0" smtClean="0">
                <a:latin typeface="Tempus Sans ITC" pitchFamily="82" charset="0"/>
              </a:rPr>
              <a:t>: </a:t>
            </a:r>
            <a:r>
              <a:rPr lang="it-IT" sz="2800" dirty="0" err="1" smtClean="0">
                <a:latin typeface="Tempus Sans ITC" pitchFamily="82" charset="0"/>
              </a:rPr>
              <a:t>është</a:t>
            </a:r>
            <a:r>
              <a:rPr lang="it-IT" sz="2800" dirty="0" smtClean="0">
                <a:latin typeface="Tempus Sans ITC" pitchFamily="82" charset="0"/>
              </a:rPr>
              <a:t> PAPA.</a:t>
            </a:r>
          </a:p>
          <a:p>
            <a:pPr>
              <a:buFont typeface="Arial" charset="0"/>
              <a:buNone/>
            </a:pPr>
            <a:r>
              <a:rPr lang="it-IT" sz="2800" dirty="0" err="1" smtClean="0">
                <a:latin typeface="Tempus Sans ITC" pitchFamily="82" charset="0"/>
              </a:rPr>
              <a:t>Secili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Papë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është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Pjetri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për</a:t>
            </a:r>
            <a:r>
              <a:rPr lang="it-IT" sz="2800" dirty="0" smtClean="0">
                <a:latin typeface="Tempus Sans ITC" pitchFamily="82" charset="0"/>
              </a:rPr>
              <a:t> ne,                            </a:t>
            </a:r>
            <a:r>
              <a:rPr lang="it-IT" sz="2800" dirty="0" smtClean="0">
                <a:latin typeface="Tempus Sans ITC" pitchFamily="82" charset="0"/>
              </a:rPr>
              <a:t>ci </a:t>
            </a:r>
            <a:r>
              <a:rPr lang="it-IT" sz="2800" dirty="0" err="1" smtClean="0">
                <a:latin typeface="Tempus Sans ITC" pitchFamily="82" charset="0"/>
              </a:rPr>
              <a:t>na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na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mban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të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bashkuar</a:t>
            </a:r>
            <a:r>
              <a:rPr lang="it-IT" sz="2800" dirty="0" smtClean="0">
                <a:latin typeface="Tempus Sans ITC" pitchFamily="82" charset="0"/>
              </a:rPr>
              <a:t>  </a:t>
            </a:r>
          </a:p>
          <a:p>
            <a:pPr>
              <a:buFont typeface="Arial" charset="0"/>
              <a:buNone/>
            </a:pPr>
            <a:r>
              <a:rPr lang="it-IT" sz="2800" dirty="0" smtClean="0">
                <a:latin typeface="Tempus Sans ITC" pitchFamily="82" charset="0"/>
              </a:rPr>
              <a:t>me </a:t>
            </a:r>
            <a:r>
              <a:rPr lang="it-IT" sz="2800" dirty="0" err="1" smtClean="0">
                <a:latin typeface="Tempus Sans ITC" pitchFamily="82" charset="0"/>
              </a:rPr>
              <a:t>Jezusin</a:t>
            </a:r>
            <a:r>
              <a:rPr lang="it-IT" sz="2800" dirty="0" smtClean="0">
                <a:latin typeface="Tempus Sans ITC" pitchFamily="82" charset="0"/>
              </a:rPr>
              <a:t> </a:t>
            </a:r>
            <a:r>
              <a:rPr lang="it-IT" sz="2800" dirty="0" err="1" smtClean="0">
                <a:latin typeface="Tempus Sans ITC" pitchFamily="82" charset="0"/>
              </a:rPr>
              <a:t>nëpërmjet</a:t>
            </a:r>
            <a:r>
              <a:rPr lang="it-IT" sz="2800" dirty="0" smtClean="0">
                <a:latin typeface="Tempus Sans ITC" pitchFamily="82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it-IT" sz="2800" dirty="0" err="1" smtClean="0">
                <a:latin typeface="Tempus Sans ITC" pitchFamily="82" charset="0"/>
              </a:rPr>
              <a:t>Kishës</a:t>
            </a:r>
            <a:r>
              <a:rPr lang="it-IT" sz="2800" dirty="0" smtClean="0">
                <a:latin typeface="Tempus Sans ITC" pitchFamily="82" charset="0"/>
              </a:rPr>
              <a:t>.</a:t>
            </a:r>
            <a:endParaRPr lang="it-IT" sz="2800" dirty="0" smtClean="0">
              <a:latin typeface="Tempus Sans ITC" pitchFamily="82" charset="0"/>
            </a:endParaRPr>
          </a:p>
        </p:txBody>
      </p:sp>
      <p:pic>
        <p:nvPicPr>
          <p:cNvPr id="15363" name="Picture 2" descr="http://t2.gstatic.com/images?q=tbn:73SeyEa1Kq8cpM:http://erfolgreich.altervista.org/wp-content/uploads/2008/08/papa-giovanni-paolo-i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1751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t2.gstatic.com/images?q=tbn:ZvSmCFDSAeqQxM:http://www.pccs.it/img/PapaBenedettoXV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9800" y="3048000"/>
            <a:ext cx="1539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://t2.gstatic.com/images?q=tbn:XtP6xLafav55dM:http://3.bp.blogspot.com/_QjWqZ0P1NDM/SLxVpNkspkI/AAAAAAAAAH8/Xgv5DSjw62M/s400/PaoloV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50292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http://t3.gstatic.com/images?q=tbn:_9BfPVO_9uIEsM:http://www.webcomunity.org/papi/Giovanni_Paolo_I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4495800"/>
            <a:ext cx="13716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8600"/>
            <a:ext cx="4876800" cy="6248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smtClean="0">
                <a:latin typeface="Tempus Sans ITC" pitchFamily="82" charset="0"/>
              </a:rPr>
              <a:t>O i </a:t>
            </a:r>
            <a:r>
              <a:rPr lang="it-IT" sz="3300" dirty="0" err="1" smtClean="0">
                <a:latin typeface="Tempus Sans ITC" pitchFamily="82" charset="0"/>
              </a:rPr>
              <a:t>madhi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Shën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Pjetër</a:t>
            </a:r>
            <a:r>
              <a:rPr lang="it-IT" sz="3300" dirty="0" smtClean="0">
                <a:latin typeface="Tempus Sans ITC" pitchFamily="82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Që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për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fenë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tënde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gjallë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dhe</a:t>
            </a:r>
            <a:endParaRPr lang="it-IT" sz="3300" dirty="0" smtClean="0">
              <a:latin typeface="Tempus Sans ITC" pitchFamily="8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Bujare</a:t>
            </a:r>
            <a:r>
              <a:rPr lang="it-IT" sz="3300" dirty="0" smtClean="0">
                <a:latin typeface="Tempus Sans ITC" pitchFamily="82" charset="0"/>
              </a:rPr>
              <a:t>, </a:t>
            </a:r>
            <a:r>
              <a:rPr lang="it-IT" sz="3300" dirty="0" err="1" smtClean="0">
                <a:latin typeface="Tempus Sans ITC" pitchFamily="82" charset="0"/>
              </a:rPr>
              <a:t>ke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qënë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zgjedhur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nga</a:t>
            </a:r>
            <a:r>
              <a:rPr lang="it-IT" sz="3300" dirty="0" smtClean="0">
                <a:latin typeface="Tempus Sans ITC" pitchFamily="82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Jezu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Krishti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për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qënë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shefi</a:t>
            </a:r>
            <a:r>
              <a:rPr lang="it-IT" sz="3300" dirty="0" smtClean="0">
                <a:latin typeface="Tempus Sans ITC" pitchFamily="82" charset="0"/>
              </a:rPr>
              <a:t> i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Apostujve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dhe</a:t>
            </a:r>
            <a:r>
              <a:rPr lang="it-IT" sz="3300" dirty="0" smtClean="0">
                <a:latin typeface="Tempus Sans ITC" pitchFamily="82" charset="0"/>
              </a:rPr>
              <a:t> i </a:t>
            </a:r>
            <a:r>
              <a:rPr lang="it-IT" sz="3300" dirty="0" err="1" smtClean="0">
                <a:latin typeface="Tempus Sans ITC" pitchFamily="82" charset="0"/>
              </a:rPr>
              <a:t>Kishës</a:t>
            </a:r>
            <a:r>
              <a:rPr lang="it-IT" sz="3300" dirty="0" smtClean="0">
                <a:latin typeface="Tempus Sans ITC" pitchFamily="82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Na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dhuro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shumë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besim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në</a:t>
            </a:r>
            <a:r>
              <a:rPr lang="it-IT" sz="3300" dirty="0" smtClean="0">
                <a:latin typeface="Tempus Sans ITC" pitchFamily="82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Jezusin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dhe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na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ndihmo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rrisim</a:t>
            </a:r>
            <a:r>
              <a:rPr lang="it-IT" sz="3300" dirty="0" smtClean="0">
                <a:latin typeface="Tempus Sans ITC" pitchFamily="82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miqësinë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më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Bëj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që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ndjekim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këshillat</a:t>
            </a:r>
            <a:r>
              <a:rPr lang="it-IT" sz="3300" dirty="0" smtClean="0">
                <a:latin typeface="Tempus Sans ITC" pitchFamily="82" charset="0"/>
              </a:rPr>
              <a:t> 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edukuesve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tanë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dhe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mbarë</a:t>
            </a:r>
            <a:r>
              <a:rPr lang="it-IT" sz="3300" dirty="0" smtClean="0">
                <a:latin typeface="Tempus Sans ITC" pitchFamily="82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Kishës</a:t>
            </a:r>
            <a:r>
              <a:rPr lang="it-IT" sz="3300" dirty="0" smtClean="0">
                <a:latin typeface="Tempus Sans ITC" pitchFamily="82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lutemi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mbrosh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gjithmonë</a:t>
            </a:r>
            <a:r>
              <a:rPr lang="it-IT" sz="3300" dirty="0" smtClean="0">
                <a:latin typeface="Tempus Sans ITC" pitchFamily="82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Papën</a:t>
            </a:r>
            <a:r>
              <a:rPr lang="it-IT" sz="3300" dirty="0" smtClean="0">
                <a:latin typeface="Tempus Sans ITC" pitchFamily="82" charset="0"/>
              </a:rPr>
              <a:t> e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gjithë</a:t>
            </a:r>
            <a:r>
              <a:rPr lang="it-IT" sz="3300" dirty="0" smtClean="0">
                <a:latin typeface="Tempus Sans ITC" pitchFamily="82" charset="0"/>
              </a:rPr>
              <a:t> ne </a:t>
            </a:r>
            <a:r>
              <a:rPr lang="it-IT" sz="3300" dirty="0" err="1" smtClean="0">
                <a:latin typeface="Tempus Sans ITC" pitchFamily="82" charset="0"/>
              </a:rPr>
              <a:t>miqtë</a:t>
            </a:r>
            <a:r>
              <a:rPr lang="it-IT" sz="3300" dirty="0" smtClean="0">
                <a:latin typeface="Tempus Sans ITC" pitchFamily="82" charset="0"/>
              </a:rPr>
              <a:t> 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err="1" smtClean="0">
                <a:latin typeface="Tempus Sans ITC" pitchFamily="82" charset="0"/>
              </a:rPr>
              <a:t>Jezusit</a:t>
            </a:r>
            <a:r>
              <a:rPr lang="it-IT" sz="3300" dirty="0" smtClean="0">
                <a:latin typeface="Tempus Sans ITC" pitchFamily="82" charset="0"/>
              </a:rPr>
              <a:t>. Amen.</a:t>
            </a:r>
          </a:p>
        </p:txBody>
      </p:sp>
      <p:pic>
        <p:nvPicPr>
          <p:cNvPr id="16387" name="Picture 4" descr="http://www.diocesilameziaterme.it/wp-content/uploads/2008/05/san-pi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38200"/>
            <a:ext cx="3505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4724400" cy="2743200"/>
          </a:xfrm>
        </p:spPr>
        <p:txBody>
          <a:bodyPr/>
          <a:lstStyle/>
          <a:p>
            <a:r>
              <a:rPr lang="it-IT" sz="4800" dirty="0" smtClean="0">
                <a:solidFill>
                  <a:srgbClr val="FF0000"/>
                </a:solidFill>
              </a:rPr>
              <a:t>1</a:t>
            </a:r>
            <a:r>
              <a:rPr lang="it-IT" sz="4800" b="1" dirty="0" smtClean="0">
                <a:solidFill>
                  <a:srgbClr val="FF0000"/>
                </a:solidFill>
              </a:rPr>
              <a:t>.</a:t>
            </a:r>
            <a:r>
              <a:rPr lang="it-IT" sz="4800" b="1" dirty="0" smtClean="0"/>
              <a:t> </a:t>
            </a:r>
            <a:r>
              <a:rPr lang="it-IT" sz="4800" b="1" dirty="0" smtClean="0">
                <a:solidFill>
                  <a:srgbClr val="FF0000"/>
                </a:solidFill>
              </a:rPr>
              <a:t>EDHE AI KA QËNË THIRRUR:</a:t>
            </a:r>
            <a:endParaRPr lang="it-IT" sz="4800" b="1" dirty="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352800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3200" dirty="0" smtClean="0">
                <a:latin typeface="Tempus Sans ITC" pitchFamily="82" charset="0"/>
              </a:rPr>
              <a:t>Un giorno, mentre, levato in piedi, stava presso il lago di </a:t>
            </a:r>
            <a:r>
              <a:rPr lang="it-IT" sz="13200" dirty="0" err="1" smtClean="0">
                <a:latin typeface="Tempus Sans ITC" pitchFamily="82" charset="0"/>
              </a:rPr>
              <a:t>Genèsaret</a:t>
            </a:r>
            <a:r>
              <a:rPr lang="it-IT" sz="13200" dirty="0" smtClean="0">
                <a:latin typeface="Tempus Sans ITC" pitchFamily="82" charset="0"/>
              </a:rPr>
              <a:t> e la folla gli faceva ressa intorno per ascoltare la parola di Dio, vide due barche ormeggiate alla sponda. </a:t>
            </a:r>
            <a:endParaRPr lang="it-IT" sz="13200" dirty="0">
              <a:latin typeface="Tempus Sans ITC" pitchFamily="82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3200" dirty="0" smtClean="0">
                <a:latin typeface="Tempus Sans ITC" pitchFamily="82" charset="0"/>
              </a:rPr>
              <a:t>I pescatori erano scesi e lavavano le reti. Salì in una barca, che era di Simone, e lo pregò di scostarsi un poco da terra. Sedutosi, si mise ad ammaestrare le folle dalla barca.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800" dirty="0" smtClean="0"/>
              <a:t/>
            </a:r>
            <a:br>
              <a:rPr lang="it-IT" sz="5800" dirty="0" smtClean="0"/>
            </a:br>
            <a:endParaRPr lang="it-IT" sz="5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800" dirty="0"/>
          </a:p>
        </p:txBody>
      </p:sp>
      <p:pic>
        <p:nvPicPr>
          <p:cNvPr id="3076" name="Picture 2" descr="http://t2.gstatic.com/images?q=tbn:xssml2ZEFKmTsM:http://digilander.libero.it/giardinodegliangeli/Devozioni/pescatoridiuomin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" y="457200"/>
            <a:ext cx="3671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contenuto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172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z="3300" smtClean="0">
                <a:latin typeface="Tempus Sans ITC" pitchFamily="82" charset="0"/>
              </a:rPr>
              <a:t>Quando ebbe finito di parlare, disse a Simone: «Prendi il largo e calate le reti per la pesca». Simone rispose: «Maestro, abbiamo faticato tutta la notte e non abbiamo                      preso nulla; ma sulla tua parola               getterò le reti». </a:t>
            </a:r>
          </a:p>
          <a:p>
            <a:pPr>
              <a:buFont typeface="Arial" charset="0"/>
              <a:buNone/>
            </a:pPr>
            <a:r>
              <a:rPr lang="it-IT" sz="3300" smtClean="0">
                <a:latin typeface="Tempus Sans ITC" pitchFamily="82" charset="0"/>
              </a:rPr>
              <a:t>E avendolo fatto, presero una                      quantità enorme di pesci e le                      reti si rompevano. Allora fecero                     cenno ai compagni dell'altra                         barca, che venissero ad aiutarli. </a:t>
            </a:r>
          </a:p>
        </p:txBody>
      </p:sp>
      <p:pic>
        <p:nvPicPr>
          <p:cNvPr id="4099" name="Picture 2" descr="http://t0.gstatic.com/images?q=tbn:WEiAWb4s0xe0KM:http://2.bp.blogspot.com/_OJpLnBqosIE/SElTeg1AOWI/AAAAAAAAAgU/dvR9sQFpEoU/S692/quadro-mare-barca-pescator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913" y="1828800"/>
            <a:ext cx="238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smtClean="0">
                <a:latin typeface="Tempus Sans ITC" pitchFamily="82" charset="0"/>
              </a:rPr>
              <a:t>Essi vennero e riempirono tutte e due le barche al punto che quasi affondavano. Al veder questo, Simon Pietro si gettò alle ginocchia di Gesù, dicendo: «Signore, allontanati da me che sono un peccatore».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300" dirty="0" smtClean="0">
                <a:latin typeface="Tempus Sans ITC" pitchFamily="82" charset="0"/>
              </a:rPr>
              <a:t>Gesù disse a Simone: «Non temere; d'ora in poi sarai                                               pescatore di                                             uomini». Tirate                                                   le barche a terra,                                lasciarono tutto                                                   e lo seguirono.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5123" name="Picture 2" descr="http://www.christusrex.org/www2/art/images/pietr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02000"/>
            <a:ext cx="484663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3300" dirty="0" err="1" smtClean="0">
                <a:latin typeface="Tempus Sans ITC" pitchFamily="82" charset="0"/>
              </a:rPr>
              <a:t>Një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peshkatarë</a:t>
            </a:r>
            <a:r>
              <a:rPr lang="it-IT" sz="3300" dirty="0" smtClean="0">
                <a:latin typeface="Tempus Sans ITC" pitchFamily="82" charset="0"/>
              </a:rPr>
              <a:t> me </a:t>
            </a:r>
            <a:r>
              <a:rPr lang="it-IT" sz="3300" dirty="0" err="1" smtClean="0">
                <a:latin typeface="Tempus Sans ITC" pitchFamily="82" charset="0"/>
              </a:rPr>
              <a:t>emrin</a:t>
            </a:r>
            <a:r>
              <a:rPr lang="it-IT" sz="3300" dirty="0" smtClean="0">
                <a:latin typeface="Tempus Sans ITC" pitchFamily="82" charset="0"/>
              </a:rPr>
              <a:t> Simon:</a:t>
            </a:r>
            <a:endParaRPr lang="it-IT" sz="3300" b="1" dirty="0" smtClean="0">
              <a:latin typeface="Tempus Sans ITC" pitchFamily="82" charset="0"/>
            </a:endParaRPr>
          </a:p>
          <a:p>
            <a:pPr lvl="1" algn="ctr">
              <a:buFont typeface="Arial" charset="0"/>
              <a:buNone/>
            </a:pPr>
            <a:endParaRPr lang="it-IT" sz="3300" dirty="0" smtClean="0">
              <a:latin typeface="Tempus Sans ITC" pitchFamily="82" charset="0"/>
            </a:endParaRPr>
          </a:p>
          <a:p>
            <a:pPr lvl="1">
              <a:buFont typeface="Arial" charset="0"/>
              <a:buNone/>
            </a:pP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bëje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peshkatarin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ishte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endParaRPr lang="it-IT" sz="3300" dirty="0" smtClean="0">
              <a:latin typeface="Tempus Sans ITC" pitchFamily="82" charset="0"/>
            </a:endParaRPr>
          </a:p>
          <a:p>
            <a:pPr lvl="1">
              <a:buFont typeface="Arial" charset="0"/>
              <a:buNone/>
            </a:pPr>
            <a:r>
              <a:rPr lang="it-IT" sz="3300" dirty="0" err="1" smtClean="0">
                <a:latin typeface="Tempus Sans ITC" pitchFamily="82" charset="0"/>
              </a:rPr>
              <a:t>një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punë</a:t>
            </a:r>
            <a:r>
              <a:rPr lang="it-IT" sz="3300" dirty="0" smtClean="0">
                <a:latin typeface="Tempus Sans ITC" pitchFamily="82" charset="0"/>
              </a:rPr>
              <a:t> e </a:t>
            </a:r>
            <a:r>
              <a:rPr lang="it-IT" sz="3300" dirty="0" err="1" smtClean="0">
                <a:latin typeface="Tempus Sans ITC" pitchFamily="82" charset="0"/>
              </a:rPr>
              <a:t>vështirë</a:t>
            </a:r>
            <a:r>
              <a:rPr lang="it-IT" sz="3300" dirty="0" smtClean="0">
                <a:latin typeface="Tempus Sans ITC" pitchFamily="82" charset="0"/>
              </a:rPr>
              <a:t>.</a:t>
            </a:r>
          </a:p>
          <a:p>
            <a:pPr lvl="1">
              <a:buFont typeface="Arial" charset="0"/>
              <a:buNone/>
            </a:pPr>
            <a:r>
              <a:rPr lang="it-IT" sz="3300" dirty="0" err="1" smtClean="0">
                <a:latin typeface="Tempus Sans ITC" pitchFamily="82" charset="0"/>
              </a:rPr>
              <a:t>Pjetri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jetonte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në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brigjet</a:t>
            </a:r>
            <a:r>
              <a:rPr lang="it-IT" sz="3300" dirty="0" smtClean="0">
                <a:latin typeface="Tempus Sans ITC" pitchFamily="82" charset="0"/>
              </a:rPr>
              <a:t> e </a:t>
            </a:r>
          </a:p>
          <a:p>
            <a:pPr lvl="1">
              <a:buFont typeface="Arial" charset="0"/>
              <a:buNone/>
            </a:pPr>
            <a:r>
              <a:rPr lang="it-IT" sz="3300" dirty="0" err="1" smtClean="0">
                <a:latin typeface="Tempus Sans ITC" pitchFamily="82" charset="0"/>
              </a:rPr>
              <a:t>Liqenit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Tiberiad</a:t>
            </a:r>
            <a:r>
              <a:rPr lang="it-IT" sz="3300" dirty="0" smtClean="0">
                <a:latin typeface="Tempus Sans ITC" pitchFamily="82" charset="0"/>
              </a:rPr>
              <a:t>.</a:t>
            </a:r>
            <a:endParaRPr lang="it-IT" sz="3300" dirty="0" smtClean="0">
              <a:latin typeface="Tempus Sans ITC" pitchFamily="82" charset="0"/>
            </a:endParaRPr>
          </a:p>
          <a:p>
            <a:pPr lvl="1">
              <a:buFont typeface="Arial" charset="0"/>
              <a:buNone/>
            </a:pPr>
            <a:endParaRPr lang="it-IT" sz="3300" dirty="0" smtClean="0">
              <a:latin typeface="Tempus Sans ITC" pitchFamily="82" charset="0"/>
            </a:endParaRPr>
          </a:p>
          <a:p>
            <a:pPr lvl="1">
              <a:buFont typeface="Arial" charset="0"/>
              <a:buNone/>
            </a:pPr>
            <a:r>
              <a:rPr lang="it-IT" sz="3300" dirty="0" err="1" smtClean="0">
                <a:latin typeface="Tempus Sans ITC" pitchFamily="82" charset="0"/>
              </a:rPr>
              <a:t>Emri</a:t>
            </a:r>
            <a:r>
              <a:rPr lang="it-IT" sz="3300" dirty="0" smtClean="0">
                <a:latin typeface="Tempus Sans ITC" pitchFamily="82" charset="0"/>
              </a:rPr>
              <a:t> SIMON do </a:t>
            </a:r>
            <a:r>
              <a:rPr lang="it-IT" sz="3300" dirty="0" err="1" smtClean="0">
                <a:latin typeface="Tempus Sans ITC" pitchFamily="82" charset="0"/>
              </a:rPr>
              <a:t>të</a:t>
            </a:r>
            <a:r>
              <a:rPr lang="it-IT" sz="3300" dirty="0" smtClean="0">
                <a:latin typeface="Tempus Sans ITC" pitchFamily="82" charset="0"/>
              </a:rPr>
              <a:t> </a:t>
            </a:r>
            <a:r>
              <a:rPr lang="it-IT" sz="3300" dirty="0" err="1" smtClean="0">
                <a:latin typeface="Tempus Sans ITC" pitchFamily="82" charset="0"/>
              </a:rPr>
              <a:t>thotë</a:t>
            </a:r>
            <a:endParaRPr lang="it-IT" sz="3300" dirty="0" smtClean="0">
              <a:latin typeface="Tempus Sans ITC" pitchFamily="82" charset="0"/>
            </a:endParaRPr>
          </a:p>
          <a:p>
            <a:pPr lvl="1">
              <a:buFont typeface="Arial" charset="0"/>
              <a:buNone/>
            </a:pPr>
            <a:r>
              <a:rPr lang="it-IT" sz="3300" dirty="0" smtClean="0">
                <a:latin typeface="Tempus Sans ITC" pitchFamily="82" charset="0"/>
              </a:rPr>
              <a:t>“ZOTI KA DËGJUAR”</a:t>
            </a:r>
            <a:endParaRPr lang="it-IT" sz="3300" dirty="0" smtClean="0">
              <a:latin typeface="Tempus Sans ITC" pitchFamily="82" charset="0"/>
            </a:endParaRPr>
          </a:p>
        </p:txBody>
      </p:sp>
      <p:pic>
        <p:nvPicPr>
          <p:cNvPr id="18434" name="Picture 2" descr="http://www.sandrodiremigio.com/viaggi/2005_12_27_terra_santa_israele/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288" y="835025"/>
            <a:ext cx="3322637" cy="5211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8382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Tx/>
              <a:buChar char="-"/>
              <a:defRPr/>
            </a:pPr>
            <a:r>
              <a:rPr lang="it-IT" sz="2800" b="1" cap="all" dirty="0" err="1" smtClean="0">
                <a:latin typeface="Tempus Sans ITC" pitchFamily="82" charset="0"/>
              </a:rPr>
              <a:t>Çfarë</a:t>
            </a:r>
            <a:r>
              <a:rPr lang="it-IT" sz="2800" b="1" cap="all" dirty="0" smtClean="0">
                <a:latin typeface="Tempus Sans ITC" pitchFamily="82" charset="0"/>
              </a:rPr>
              <a:t> do </a:t>
            </a:r>
            <a:r>
              <a:rPr lang="it-IT" sz="2800" b="1" cap="all" dirty="0" err="1" smtClean="0">
                <a:latin typeface="Tempus Sans ITC" pitchFamily="82" charset="0"/>
              </a:rPr>
              <a:t>të</a:t>
            </a:r>
            <a:r>
              <a:rPr lang="it-IT" sz="2800" b="1" cap="all" dirty="0" smtClean="0">
                <a:latin typeface="Tempus Sans ITC" pitchFamily="82" charset="0"/>
              </a:rPr>
              <a:t> </a:t>
            </a:r>
            <a:r>
              <a:rPr lang="it-IT" sz="2800" b="1" cap="all" dirty="0" err="1" smtClean="0">
                <a:latin typeface="Tempus Sans ITC" pitchFamily="82" charset="0"/>
              </a:rPr>
              <a:t>thotë</a:t>
            </a:r>
            <a:r>
              <a:rPr lang="it-IT" sz="2800" b="1" cap="all" dirty="0" smtClean="0">
                <a:latin typeface="Tempus Sans ITC" pitchFamily="82" charset="0"/>
              </a:rPr>
              <a:t> </a:t>
            </a:r>
            <a:r>
              <a:rPr lang="it-IT" sz="2800" b="1" cap="all" dirty="0" err="1" smtClean="0">
                <a:latin typeface="Tempus Sans ITC" pitchFamily="82" charset="0"/>
              </a:rPr>
              <a:t>peshkatar</a:t>
            </a:r>
            <a:r>
              <a:rPr lang="it-IT" sz="2800" b="1" cap="all" dirty="0" smtClean="0">
                <a:latin typeface="Tempus Sans ITC" pitchFamily="82" charset="0"/>
              </a:rPr>
              <a:t> </a:t>
            </a:r>
            <a:r>
              <a:rPr lang="it-IT" sz="2800" b="1" cap="all" dirty="0" err="1" smtClean="0">
                <a:latin typeface="Tempus Sans ITC" pitchFamily="82" charset="0"/>
              </a:rPr>
              <a:t>njerëzish</a:t>
            </a:r>
            <a:r>
              <a:rPr lang="it-IT" sz="2800" b="1" cap="all" dirty="0" smtClean="0">
                <a:latin typeface="Tempus Sans ITC" pitchFamily="82" charset="0"/>
              </a:rPr>
              <a:t>? </a:t>
            </a:r>
            <a:endParaRPr lang="it-IT" sz="2800" b="1" cap="all" dirty="0" smtClean="0">
              <a:latin typeface="Tempus Sans ITC" pitchFamily="82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 smtClean="0">
              <a:latin typeface="Tempus Sans ITC" pitchFamily="82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>
                <a:latin typeface="Tempus Sans ITC" pitchFamily="82" charset="0"/>
              </a:rPr>
              <a:t>				</a:t>
            </a:r>
          </a:p>
        </p:txBody>
      </p:sp>
      <p:pic>
        <p:nvPicPr>
          <p:cNvPr id="7171" name="Picture 2" descr="http://www.viedellospirito.it/web/images/stories/Temi/pensiero27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28813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5200" y="1560016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err="1">
                <a:latin typeface="Tempus Sans ITC" pitchFamily="82" charset="0"/>
              </a:rPr>
              <a:t>Ja</a:t>
            </a:r>
            <a:r>
              <a:rPr lang="it-IT" sz="2400" dirty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përse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>
                <a:latin typeface="Tempus Sans ITC" pitchFamily="82" charset="0"/>
              </a:rPr>
              <a:t>Jesuzi</a:t>
            </a:r>
            <a:r>
              <a:rPr lang="it-IT" sz="2400" dirty="0">
                <a:latin typeface="Tempus Sans ITC" pitchFamily="82" charset="0"/>
              </a:rPr>
              <a:t> </a:t>
            </a:r>
            <a:r>
              <a:rPr lang="it-IT" sz="2400" dirty="0" err="1">
                <a:latin typeface="Tempus Sans ITC" pitchFamily="82" charset="0"/>
              </a:rPr>
              <a:t>ndryshon</a:t>
            </a:r>
            <a:r>
              <a:rPr lang="it-IT" sz="2400" dirty="0">
                <a:latin typeface="Tempus Sans ITC" pitchFamily="82" charset="0"/>
              </a:rPr>
              <a:t> </a:t>
            </a:r>
            <a:r>
              <a:rPr lang="it-IT" sz="2400" dirty="0" err="1">
                <a:latin typeface="Tempus Sans ITC" pitchFamily="82" charset="0"/>
              </a:rPr>
              <a:t>emrin</a:t>
            </a:r>
            <a:r>
              <a:rPr lang="it-IT" sz="2400" dirty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nga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>
                <a:latin typeface="Tempus Sans ITC" pitchFamily="82" charset="0"/>
              </a:rPr>
              <a:t>Simon </a:t>
            </a:r>
            <a:r>
              <a:rPr lang="it-IT" sz="2400" dirty="0" err="1" smtClean="0">
                <a:latin typeface="Tempus Sans ITC" pitchFamily="82" charset="0"/>
              </a:rPr>
              <a:t>në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Pjetër</a:t>
            </a:r>
            <a:r>
              <a:rPr lang="it-IT" sz="2400" dirty="0">
                <a:latin typeface="Tempus Sans ITC" pitchFamily="82" charset="0"/>
              </a:rPr>
              <a:t>.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err="1" smtClean="0">
                <a:latin typeface="Tempus Sans ITC" pitchFamily="82" charset="0"/>
              </a:rPr>
              <a:t>Tani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>
                <a:latin typeface="Tempus Sans ITC" pitchFamily="82" charset="0"/>
              </a:rPr>
              <a:t>miku</a:t>
            </a:r>
            <a:r>
              <a:rPr lang="it-IT" sz="2400" dirty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ynë</a:t>
            </a:r>
            <a:r>
              <a:rPr lang="it-IT" sz="2400" dirty="0" smtClean="0">
                <a:latin typeface="Tempus Sans ITC" pitchFamily="82" charset="0"/>
              </a:rPr>
              <a:t>  </a:t>
            </a:r>
            <a:r>
              <a:rPr lang="it-IT" sz="2400" dirty="0" err="1" smtClean="0">
                <a:latin typeface="Tempus Sans ITC" pitchFamily="82" charset="0"/>
              </a:rPr>
              <a:t>është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thirrur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për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ndryshuar</a:t>
            </a:r>
            <a:r>
              <a:rPr lang="it-IT" sz="2400" dirty="0" smtClean="0">
                <a:latin typeface="Tempus Sans ITC" pitchFamily="82" charset="0"/>
              </a:rPr>
              <a:t>, </a:t>
            </a:r>
            <a:r>
              <a:rPr lang="it-IT" sz="2400" dirty="0" err="1" smtClean="0">
                <a:latin typeface="Tempus Sans ITC" pitchFamily="82" charset="0"/>
              </a:rPr>
              <a:t>për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qenë</a:t>
            </a:r>
            <a:r>
              <a:rPr lang="it-IT" sz="2400" dirty="0" smtClean="0">
                <a:latin typeface="Tempus Sans ITC" pitchFamily="82" charset="0"/>
              </a:rPr>
              <a:t> i </a:t>
            </a:r>
            <a:r>
              <a:rPr lang="it-IT" sz="2400" dirty="0" err="1" smtClean="0">
                <a:latin typeface="Tempus Sans ITC" pitchFamily="82" charset="0"/>
              </a:rPr>
              <a:t>fortë</a:t>
            </a:r>
            <a:r>
              <a:rPr lang="it-IT" sz="2400" dirty="0" smtClean="0">
                <a:latin typeface="Tempus Sans ITC" pitchFamily="82" charset="0"/>
              </a:rPr>
              <a:t> si </a:t>
            </a:r>
            <a:r>
              <a:rPr lang="it-IT" sz="2400" dirty="0" err="1" smtClean="0">
                <a:latin typeface="Tempus Sans ITC" pitchFamily="82" charset="0"/>
              </a:rPr>
              <a:t>një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SHKëMB</a:t>
            </a:r>
            <a:r>
              <a:rPr lang="it-IT" sz="2400" dirty="0" smtClean="0">
                <a:latin typeface="Tempus Sans ITC" pitchFamily="82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err="1" smtClean="0">
                <a:latin typeface="Tempus Sans ITC" pitchFamily="82" charset="0"/>
              </a:rPr>
              <a:t>Misioni</a:t>
            </a:r>
            <a:r>
              <a:rPr lang="it-IT" sz="2400" dirty="0" smtClean="0">
                <a:latin typeface="Tempus Sans ITC" pitchFamily="82" charset="0"/>
              </a:rPr>
              <a:t> i </a:t>
            </a:r>
            <a:r>
              <a:rPr lang="it-IT" sz="2400" dirty="0" err="1" smtClean="0">
                <a:latin typeface="Tempus Sans ITC" pitchFamily="82" charset="0"/>
              </a:rPr>
              <a:t>Pjetrit</a:t>
            </a:r>
            <a:r>
              <a:rPr lang="it-IT" sz="2400" dirty="0" smtClean="0">
                <a:latin typeface="Tempus Sans ITC" pitchFamily="82" charset="0"/>
              </a:rPr>
              <a:t> do </a:t>
            </a:r>
            <a:r>
              <a:rPr lang="it-IT" sz="2400" dirty="0" err="1" smtClean="0">
                <a:latin typeface="Tempus Sans ITC" pitchFamily="82" charset="0"/>
              </a:rPr>
              <a:t>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jetë</a:t>
            </a:r>
            <a:r>
              <a:rPr lang="it-IT" sz="2400" dirty="0" smtClean="0">
                <a:latin typeface="Tempus Sans ITC" pitchFamily="82" charset="0"/>
              </a:rPr>
              <a:t> ai i </a:t>
            </a:r>
            <a:r>
              <a:rPr lang="it-IT" sz="2400" dirty="0" err="1" smtClean="0">
                <a:latin typeface="Tempus Sans ITC" pitchFamily="82" charset="0"/>
              </a:rPr>
              <a:t>shoqërimit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shumë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njerëzve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për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njohur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Jezusin</a:t>
            </a:r>
            <a:r>
              <a:rPr lang="it-IT" sz="2400" dirty="0" smtClean="0">
                <a:latin typeface="Tempus Sans ITC" pitchFamily="82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err="1" smtClean="0">
                <a:latin typeface="Tempus Sans ITC" pitchFamily="82" charset="0"/>
              </a:rPr>
              <a:t>Misioni</a:t>
            </a:r>
            <a:r>
              <a:rPr lang="it-IT" sz="2400" dirty="0" smtClean="0">
                <a:latin typeface="Tempus Sans ITC" pitchFamily="82" charset="0"/>
              </a:rPr>
              <a:t> i </a:t>
            </a:r>
            <a:r>
              <a:rPr lang="it-IT" sz="2400" dirty="0" err="1" smtClean="0">
                <a:latin typeface="Tempus Sans ITC" pitchFamily="82" charset="0"/>
              </a:rPr>
              <a:t>tij</a:t>
            </a:r>
            <a:r>
              <a:rPr lang="it-IT" sz="2400" dirty="0" smtClean="0">
                <a:latin typeface="Tempus Sans ITC" pitchFamily="82" charset="0"/>
              </a:rPr>
              <a:t> do </a:t>
            </a:r>
            <a:r>
              <a:rPr lang="it-IT" sz="2400" dirty="0" err="1" smtClean="0">
                <a:latin typeface="Tempus Sans ITC" pitchFamily="82" charset="0"/>
              </a:rPr>
              <a:t>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jetë</a:t>
            </a:r>
            <a:r>
              <a:rPr lang="it-IT" sz="2400" dirty="0" smtClean="0">
                <a:latin typeface="Tempus Sans ITC" pitchFamily="82" charset="0"/>
              </a:rPr>
              <a:t> ai i </a:t>
            </a:r>
            <a:r>
              <a:rPr lang="it-IT" sz="2400" dirty="0" err="1" smtClean="0">
                <a:latin typeface="Tempus Sans ITC" pitchFamily="82" charset="0"/>
              </a:rPr>
              <a:t>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qënit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një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udhëheqje</a:t>
            </a:r>
            <a:r>
              <a:rPr lang="it-IT" sz="2400" dirty="0" smtClean="0">
                <a:latin typeface="Tempus Sans ITC" pitchFamily="82" charset="0"/>
              </a:rPr>
              <a:t> e </a:t>
            </a:r>
            <a:r>
              <a:rPr lang="it-IT" sz="2400" dirty="0" err="1" smtClean="0">
                <a:latin typeface="Tempus Sans ITC" pitchFamily="82" charset="0"/>
              </a:rPr>
              <a:t>mirë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për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komunitetin</a:t>
            </a:r>
            <a:r>
              <a:rPr lang="it-IT" sz="2400" dirty="0" smtClean="0">
                <a:latin typeface="Tempus Sans ITC" pitchFamily="82" charset="0"/>
              </a:rPr>
              <a:t> e </a:t>
            </a:r>
            <a:r>
              <a:rPr lang="it-IT" sz="2400" dirty="0" err="1" smtClean="0">
                <a:latin typeface="Tempus Sans ITC" pitchFamily="82" charset="0"/>
              </a:rPr>
              <a:t>miqve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të</a:t>
            </a:r>
            <a:r>
              <a:rPr lang="it-IT" sz="2400" dirty="0" smtClean="0">
                <a:latin typeface="Tempus Sans ITC" pitchFamily="82" charset="0"/>
              </a:rPr>
              <a:t> </a:t>
            </a:r>
            <a:r>
              <a:rPr lang="it-IT" sz="2400" dirty="0" err="1" smtClean="0">
                <a:latin typeface="Tempus Sans ITC" pitchFamily="82" charset="0"/>
              </a:rPr>
              <a:t>Jezusit</a:t>
            </a:r>
            <a:r>
              <a:rPr lang="it-IT" sz="2400" dirty="0" smtClean="0">
                <a:latin typeface="Tempus Sans ITC" pitchFamily="82" charset="0"/>
              </a:rPr>
              <a:t>: </a:t>
            </a:r>
            <a:r>
              <a:rPr lang="it-IT" sz="2400" dirty="0" err="1" smtClean="0">
                <a:latin typeface="Tempus Sans ITC" pitchFamily="82" charset="0"/>
              </a:rPr>
              <a:t>KISHëN</a:t>
            </a:r>
            <a:r>
              <a:rPr lang="it-IT" sz="2400" dirty="0" smtClean="0">
                <a:latin typeface="Tempus Sans ITC" pitchFamily="82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2. </a:t>
            </a:r>
            <a:r>
              <a:rPr lang="it-IT" b="1" dirty="0" smtClean="0">
                <a:solidFill>
                  <a:srgbClr val="FF0000"/>
                </a:solidFill>
              </a:rPr>
              <a:t>EDHE PJETRI ËSHTË LODHUR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sz="3600" b="1" dirty="0" smtClean="0">
                <a:latin typeface="Tempus Sans ITC" pitchFamily="82" charset="0"/>
              </a:rPr>
              <a:t>PJETRI MOHON SËRISH JEZUSIN</a:t>
            </a:r>
            <a:endParaRPr lang="it-IT" sz="3600" b="1" dirty="0" smtClean="0">
              <a:latin typeface="Tempus Sans ITC" pitchFamily="82" charset="0"/>
            </a:endParaRPr>
          </a:p>
        </p:txBody>
      </p:sp>
      <p:pic>
        <p:nvPicPr>
          <p:cNvPr id="8196" name="Picture 2" descr="http://www.homolaicus.com/nt/vangeli/images/rinneg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1430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mtClean="0">
                <a:latin typeface="Tempus Sans ITC" pitchFamily="82" charset="0"/>
              </a:rPr>
              <a:t>					       Pietro intanto se ne 				       stava seduto fuori, 				       nel cortile. Una serva 				       gli si avvicinò e disse: «				       Anche tu eri con 				       Gesù, il Galileo!». </a:t>
            </a:r>
          </a:p>
          <a:p>
            <a:pPr>
              <a:buFont typeface="Arial" charset="0"/>
              <a:buNone/>
            </a:pPr>
            <a:r>
              <a:rPr lang="it-IT" smtClean="0">
                <a:latin typeface="Tempus Sans ITC" pitchFamily="82" charset="0"/>
              </a:rPr>
              <a:t>					       Ed egli negò davanti a tutti: «Non capisco che cosa tu voglia dire». </a:t>
            </a:r>
          </a:p>
          <a:p>
            <a:pPr>
              <a:buFont typeface="Arial" charset="0"/>
              <a:buNone/>
            </a:pPr>
            <a:r>
              <a:rPr lang="it-IT" smtClean="0">
                <a:latin typeface="Tempus Sans ITC" pitchFamily="82" charset="0"/>
              </a:rPr>
              <a:t>Mentre usciva verso l'atrio, lo vide un'altra serva e disse ai presenti: «Costui era con Gesù, il Nazareno». Ma egli negò di nuovo giurando: «Non conosco quell'uomo». </a:t>
            </a:r>
          </a:p>
        </p:txBody>
      </p:sp>
      <p:pic>
        <p:nvPicPr>
          <p:cNvPr id="9219" name="Picture 2" descr="http://tkfiles.storage.msn.com/y1pkw0WgiVhEpBVINZUfocPyaCH8NauRQtaZj9iISbJoKcvbXoIqoGR-5AGeUy_yrmjYhPCov6xvdU?PARTNER=WRITER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33400" y="304800"/>
            <a:ext cx="4381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latin typeface="Tempus Sans ITC" pitchFamily="82" charset="0"/>
              </a:rPr>
              <a:t>Dopo un poco, i presenti gli si accostarono e dissero a Pietro: «Certo anche tu sei di quelli; la tua parlata ti tradisce!». Allora egli cominciò a imprecare e a giurare: «Non conosco quell'uomo!».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latin typeface="Tempus Sans ITC" pitchFamily="82" charset="0"/>
              </a:rPr>
              <a:t>E subito un gallo cantò. E Pietro si ricordò delle parole dette                                            da Gesù: «Prima                                              che il gallo canti,                                            mi rinnegherai tre                                   volte». E uscito                                  all'aperto, pianse                           amaramente.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10243" name="Picture 2" descr="http://1.bp.blogspot.com/_vhl-SMfmDFI/StW6V_QmtMI/AAAAAAAAD_s/3UTBilVozek/s400/La+TOUR+-+Pietro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62400" y="2971800"/>
            <a:ext cx="467518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685</Words>
  <Application>Microsoft Office PowerPoint</Application>
  <PresentationFormat>On-screen Show (4:3)</PresentationFormat>
  <Paragraphs>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Tempus Sans ITC</vt:lpstr>
      <vt:lpstr>Tema di Office</vt:lpstr>
      <vt:lpstr>SHËN PJETRI APOSTULL</vt:lpstr>
      <vt:lpstr>1. EDHE AI KA QËNË THIRRUR:</vt:lpstr>
      <vt:lpstr>Slide 3</vt:lpstr>
      <vt:lpstr>Slide 4</vt:lpstr>
      <vt:lpstr>Slide 5</vt:lpstr>
      <vt:lpstr>Slide 6</vt:lpstr>
      <vt:lpstr>2. EDHE PJETRI ËSHTË LODHUR</vt:lpstr>
      <vt:lpstr>Slide 8</vt:lpstr>
      <vt:lpstr>Slide 9</vt:lpstr>
      <vt:lpstr>Slide 10</vt:lpstr>
      <vt:lpstr>3. DHE ME GJITHATË JEZUSI ZGJEDH PJETRIN SI SHEFIN E KISHëS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PIETRO APOSTOLO</dc:title>
  <dc:creator>Andrea</dc:creator>
  <cp:lastModifiedBy>Don Mark</cp:lastModifiedBy>
  <cp:revision>38</cp:revision>
  <dcterms:created xsi:type="dcterms:W3CDTF">2010-01-28T08:32:06Z</dcterms:created>
  <dcterms:modified xsi:type="dcterms:W3CDTF">2012-06-28T08:07:15Z</dcterms:modified>
</cp:coreProperties>
</file>