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1/8/2013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transition spd="slow">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spd="slow">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1/8/2013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1/8/2013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lus/>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0" y="4038600"/>
            <a:ext cx="2590800" cy="884193"/>
          </a:xfrm>
        </p:spPr>
        <p:txBody>
          <a:bodyPr>
            <a:normAutofit/>
          </a:bodyPr>
          <a:lstStyle/>
          <a:p>
            <a:r>
              <a:rPr lang="it-IT" sz="3600" dirty="0" smtClean="0"/>
              <a:t>8 </a:t>
            </a:r>
            <a:r>
              <a:rPr lang="it-IT" sz="3600" dirty="0" smtClean="0"/>
              <a:t>janar</a:t>
            </a:r>
            <a:endParaRPr lang="en-US" sz="3600" dirty="0"/>
          </a:p>
        </p:txBody>
      </p:sp>
      <p:sp>
        <p:nvSpPr>
          <p:cNvPr id="4" name="TextBox 3"/>
          <p:cNvSpPr txBox="1"/>
          <p:nvPr/>
        </p:nvSpPr>
        <p:spPr>
          <a:xfrm>
            <a:off x="457200" y="5943600"/>
            <a:ext cx="8915400" cy="677108"/>
          </a:xfrm>
          <a:prstGeom prst="rect">
            <a:avLst/>
          </a:prstGeom>
          <a:noFill/>
        </p:spPr>
        <p:txBody>
          <a:bodyPr wrap="square" rtlCol="0">
            <a:spAutoFit/>
          </a:bodyPr>
          <a:lstStyle/>
          <a:p>
            <a:r>
              <a:rPr lang="it-IT" sz="3800" dirty="0" smtClean="0">
                <a:solidFill>
                  <a:schemeClr val="bg1"/>
                </a:solidFill>
                <a:effectLst>
                  <a:outerShdw blurRad="38100" dist="38100" dir="2700000" algn="tl">
                    <a:srgbClr val="000000">
                      <a:alpha val="43137"/>
                    </a:srgbClr>
                  </a:outerShdw>
                </a:effectLst>
              </a:rPr>
              <a:t>Pregatitje per Festen </a:t>
            </a:r>
            <a:r>
              <a:rPr lang="it-IT" sz="3800" dirty="0" smtClean="0">
                <a:solidFill>
                  <a:schemeClr val="bg1"/>
                </a:solidFill>
                <a:effectLst>
                  <a:outerShdw blurRad="38100" dist="38100" dir="2700000" algn="tl">
                    <a:srgbClr val="000000">
                      <a:alpha val="43137"/>
                    </a:srgbClr>
                  </a:outerShdw>
                </a:effectLst>
              </a:rPr>
              <a:t>e </a:t>
            </a:r>
            <a:r>
              <a:rPr lang="it-IT" sz="3800" dirty="0" smtClean="0">
                <a:solidFill>
                  <a:schemeClr val="bg1"/>
                </a:solidFill>
                <a:effectLst>
                  <a:outerShdw blurRad="38100" dist="38100" dir="2700000" algn="tl">
                    <a:srgbClr val="000000">
                      <a:alpha val="43137"/>
                    </a:srgbClr>
                  </a:outerShdw>
                </a:effectLst>
              </a:rPr>
              <a:t>Don Boskos</a:t>
            </a:r>
            <a:endParaRPr lang="en-US" sz="3800" dirty="0">
              <a:solidFill>
                <a:schemeClr val="bg1"/>
              </a:solidFill>
              <a:effectLst>
                <a:outerShdw blurRad="38100" dist="38100" dir="2700000" algn="tl">
                  <a:srgbClr val="000000">
                    <a:alpha val="43137"/>
                  </a:srgbClr>
                </a:outerShdw>
              </a:effectLst>
            </a:endParaRPr>
          </a:p>
        </p:txBody>
      </p:sp>
      <p:sp>
        <p:nvSpPr>
          <p:cNvPr id="5" name="TextBox 4"/>
          <p:cNvSpPr txBox="1"/>
          <p:nvPr/>
        </p:nvSpPr>
        <p:spPr>
          <a:xfrm>
            <a:off x="5715000" y="1219200"/>
            <a:ext cx="3200400" cy="369332"/>
          </a:xfrm>
          <a:prstGeom prst="rect">
            <a:avLst/>
          </a:prstGeom>
          <a:noFill/>
        </p:spPr>
        <p:txBody>
          <a:bodyPr wrap="square" rtlCol="0">
            <a:spAutoFit/>
          </a:bodyPr>
          <a:lstStyle/>
          <a:p>
            <a:endParaRPr lang="en-US" dirty="0"/>
          </a:p>
        </p:txBody>
      </p:sp>
      <p:pic>
        <p:nvPicPr>
          <p:cNvPr id="1026" name="Picture 2" descr="H:\san_giovanni_bosco.jpg"/>
          <p:cNvPicPr>
            <a:picLocks noChangeAspect="1" noChangeArrowheads="1"/>
          </p:cNvPicPr>
          <p:nvPr/>
        </p:nvPicPr>
        <p:blipFill>
          <a:blip r:embed="rId2" cstate="print"/>
          <a:srcRect/>
          <a:stretch>
            <a:fillRect/>
          </a:stretch>
        </p:blipFill>
        <p:spPr bwMode="auto">
          <a:xfrm>
            <a:off x="4952463" y="0"/>
            <a:ext cx="4191537" cy="5715000"/>
          </a:xfrm>
          <a:prstGeom prst="rect">
            <a:avLst/>
          </a:prstGeom>
          <a:noFill/>
        </p:spPr>
      </p:pic>
      <p:sp>
        <p:nvSpPr>
          <p:cNvPr id="2" name="Title 1"/>
          <p:cNvSpPr>
            <a:spLocks noGrp="1"/>
          </p:cNvSpPr>
          <p:nvPr>
            <p:ph type="ctrTitle"/>
          </p:nvPr>
        </p:nvSpPr>
        <p:spPr>
          <a:xfrm>
            <a:off x="228600" y="1599238"/>
            <a:ext cx="7772400" cy="2363162"/>
          </a:xfrm>
        </p:spPr>
        <p:txBody>
          <a:bodyPr>
            <a:noAutofit/>
          </a:bodyPr>
          <a:lstStyle/>
          <a:p>
            <a:pPr algn="l"/>
            <a:r>
              <a:rPr lang="it-IT" sz="7200" dirty="0" smtClean="0">
                <a:solidFill>
                  <a:srgbClr val="FF0000"/>
                </a:solidFill>
              </a:rPr>
              <a:t>N</a:t>
            </a:r>
            <a:r>
              <a:rPr lang="it-IT" sz="7200" b="1" dirty="0" smtClean="0">
                <a:solidFill>
                  <a:srgbClr val="FF0000"/>
                </a:solidFill>
              </a:rPr>
              <a:t>jë ëndërr vendimtare</a:t>
            </a:r>
            <a:endParaRPr lang="en-US" sz="7200" dirty="0">
              <a:solidFill>
                <a:srgbClr val="FF0000"/>
              </a:solidFill>
            </a:endParaRPr>
          </a:p>
        </p:txBody>
      </p:sp>
      <p:sp>
        <p:nvSpPr>
          <p:cNvPr id="7" name="TextBox 6"/>
          <p:cNvSpPr txBox="1"/>
          <p:nvPr/>
        </p:nvSpPr>
        <p:spPr>
          <a:xfrm>
            <a:off x="304800" y="304800"/>
            <a:ext cx="4572000" cy="584775"/>
          </a:xfrm>
          <a:prstGeom prst="rect">
            <a:avLst/>
          </a:prstGeom>
          <a:noFill/>
        </p:spPr>
        <p:txBody>
          <a:bodyPr wrap="square" rtlCol="0">
            <a:spAutoFit/>
          </a:bodyPr>
          <a:lstStyle/>
          <a:p>
            <a:r>
              <a:rPr lang="it-IT" sz="3200" b="1" dirty="0" smtClean="0">
                <a:solidFill>
                  <a:schemeClr val="bg2">
                    <a:lumMod val="25000"/>
                  </a:schemeClr>
                </a:solidFill>
                <a:latin typeface="Maiandra GD" pitchFamily="34" charset="0"/>
              </a:rPr>
              <a:t>ORATORI DON BOSKO</a:t>
            </a:r>
            <a:endParaRPr lang="en-US" b="1" dirty="0">
              <a:solidFill>
                <a:schemeClr val="bg2">
                  <a:lumMod val="25000"/>
                </a:schemeClr>
              </a:solidFill>
              <a:latin typeface="Maiandra GD" pitchFamily="34" charset="0"/>
            </a:endParaRPr>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360"/>
                                          </p:val>
                                        </p:tav>
                                        <p:tav tm="100000">
                                          <p:val>
                                            <p:fltVal val="0"/>
                                          </p:val>
                                        </p:tav>
                                      </p:tavLst>
                                    </p:anim>
                                    <p:animEffect transition="in" filter="fade">
                                      <p:cBhvr>
                                        <p:cTn id="10" dur="2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7"/>
                                        </p:tgtEl>
                                        <p:attrNameLst>
                                          <p:attrName>style.visibility</p:attrName>
                                        </p:attrNameLst>
                                      </p:cBhvr>
                                      <p:to>
                                        <p:strVal val="visible"/>
                                      </p:to>
                                    </p:set>
                                    <p:anim calcmode="discrete" valueType="clr">
                                      <p:cBhvr override="childStyle">
                                        <p:cTn id="15" dur="50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6" dur="500"/>
                                        <p:tgtEl>
                                          <p:spTgt spid="7"/>
                                        </p:tgtEl>
                                        <p:attrNameLst>
                                          <p:attrName>fillcolor</p:attrName>
                                        </p:attrNameLst>
                                      </p:cBhvr>
                                      <p:tavLst>
                                        <p:tav tm="0">
                                          <p:val>
                                            <p:clrVal>
                                              <a:schemeClr val="accent2"/>
                                            </p:clrVal>
                                          </p:val>
                                        </p:tav>
                                        <p:tav tm="50000">
                                          <p:val>
                                            <p:clrVal>
                                              <a:schemeClr val="hlink"/>
                                            </p:clrVal>
                                          </p:val>
                                        </p:tav>
                                      </p:tavLst>
                                    </p:anim>
                                    <p:set>
                                      <p:cBhvr>
                                        <p:cTn id="17" dur="500"/>
                                        <p:tgtEl>
                                          <p:spTgt spid="7"/>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54" presetClass="entr" presetSubtype="0" accel="10000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2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3"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4"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5"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6" dur="2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iterate type="lt">
                                    <p:tmPct val="10000"/>
                                  </p:iterate>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anim calcmode="lin" valueType="num">
                                      <p:cBhvr>
                                        <p:cTn id="32" dur="2000" fill="hold"/>
                                        <p:tgtEl>
                                          <p:spTgt spid="4"/>
                                        </p:tgtEl>
                                        <p:attrNameLst>
                                          <p:attrName>ppt_w</p:attrName>
                                        </p:attrNameLst>
                                      </p:cBhvr>
                                      <p:tavLst>
                                        <p:tav tm="0" fmla="#ppt_w*sin(2.5*pi*$)">
                                          <p:val>
                                            <p:fltVal val="0"/>
                                          </p:val>
                                        </p:tav>
                                        <p:tav tm="100000">
                                          <p:val>
                                            <p:fltVal val="1"/>
                                          </p:val>
                                        </p:tav>
                                      </p:tavLst>
                                    </p:anim>
                                    <p:anim calcmode="lin" valueType="num">
                                      <p:cBhvr>
                                        <p:cTn id="33"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381000" y="51673"/>
            <a:ext cx="6553200" cy="72635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3200" dirty="0" smtClean="0"/>
              <a:t>Zoti im i dashur,</a:t>
            </a:r>
            <a:r>
              <a:rPr lang="en-US" sz="3200" dirty="0" smtClean="0"/>
              <a:t/>
            </a:r>
            <a:br>
              <a:rPr lang="en-US" sz="3200" dirty="0" smtClean="0"/>
            </a:br>
            <a:r>
              <a:rPr lang="it-IT" sz="3200" dirty="0" smtClean="0"/>
              <a:t>ata djem kanë qenë një </a:t>
            </a:r>
            <a:r>
              <a:rPr lang="it-IT" sz="3200" dirty="0" smtClean="0"/>
              <a:t> provokim </a:t>
            </a:r>
            <a:r>
              <a:rPr lang="it-IT" sz="3200" dirty="0" smtClean="0"/>
              <a:t>dhe një sfidë</a:t>
            </a:r>
            <a:r>
              <a:rPr lang="it-IT" sz="3200" dirty="0" smtClean="0"/>
              <a:t>, </a:t>
            </a:r>
            <a:r>
              <a:rPr lang="en-US" sz="3200" dirty="0" err="1" smtClean="0"/>
              <a:t>nuk</a:t>
            </a:r>
            <a:r>
              <a:rPr lang="en-US" sz="3200" dirty="0" smtClean="0"/>
              <a:t> </a:t>
            </a:r>
            <a:r>
              <a:rPr lang="en-US" sz="3200" dirty="0" err="1" smtClean="0"/>
              <a:t>i</a:t>
            </a:r>
            <a:r>
              <a:rPr lang="en-US" sz="3200" dirty="0" smtClean="0"/>
              <a:t> </a:t>
            </a:r>
            <a:r>
              <a:rPr lang="en-US" sz="3200" dirty="0" err="1" smtClean="0"/>
              <a:t>kam</a:t>
            </a:r>
            <a:r>
              <a:rPr lang="en-US" sz="3200" dirty="0" smtClean="0"/>
              <a:t> </a:t>
            </a:r>
            <a:r>
              <a:rPr lang="en-US" sz="3200" dirty="0" err="1" smtClean="0"/>
              <a:t>harruar</a:t>
            </a:r>
            <a:r>
              <a:rPr lang="en-US" sz="3200" dirty="0" smtClean="0"/>
              <a:t> </a:t>
            </a:r>
            <a:r>
              <a:rPr lang="en-US" sz="3200" dirty="0" err="1" smtClean="0"/>
              <a:t>kurrë</a:t>
            </a:r>
            <a:r>
              <a:rPr lang="en-US" sz="3200" dirty="0" smtClean="0"/>
              <a:t>, </a:t>
            </a:r>
            <a:r>
              <a:rPr lang="en-US" sz="3200" dirty="0" err="1" smtClean="0"/>
              <a:t>ndonjërin</a:t>
            </a:r>
            <a:r>
              <a:rPr lang="en-US" sz="3200" dirty="0" smtClean="0"/>
              <a:t> </a:t>
            </a:r>
            <a:r>
              <a:rPr lang="en-US" sz="3200" dirty="0" err="1" smtClean="0"/>
              <a:t>prej</a:t>
            </a:r>
            <a:r>
              <a:rPr lang="en-US" sz="3200" dirty="0" smtClean="0"/>
              <a:t> </a:t>
            </a:r>
            <a:r>
              <a:rPr lang="en-US" sz="3200" dirty="0" err="1" smtClean="0"/>
              <a:t>tyre</a:t>
            </a:r>
            <a:r>
              <a:rPr lang="en-US" sz="3200" dirty="0" smtClean="0"/>
              <a:t> </a:t>
            </a:r>
            <a:r>
              <a:rPr lang="en-US" sz="3200" dirty="0" err="1" smtClean="0"/>
              <a:t>madje</a:t>
            </a:r>
            <a:r>
              <a:rPr lang="en-US" sz="3200" dirty="0" smtClean="0"/>
              <a:t> </a:t>
            </a:r>
            <a:r>
              <a:rPr lang="en-US" sz="3200" dirty="0" err="1" smtClean="0"/>
              <a:t>më</a:t>
            </a:r>
            <a:r>
              <a:rPr lang="en-US" sz="3200" dirty="0" smtClean="0"/>
              <a:t> </a:t>
            </a:r>
            <a:r>
              <a:rPr lang="en-US" sz="3200" dirty="0" err="1" smtClean="0"/>
              <a:t>duket</a:t>
            </a:r>
            <a:r>
              <a:rPr lang="en-US" sz="3200" dirty="0" smtClean="0"/>
              <a:t> se e </a:t>
            </a:r>
            <a:r>
              <a:rPr lang="en-US" sz="3200" dirty="0" err="1" smtClean="0"/>
              <a:t>njoh</a:t>
            </a:r>
            <a:r>
              <a:rPr lang="en-US" sz="3200" dirty="0" smtClean="0"/>
              <a:t>, se </a:t>
            </a:r>
            <a:r>
              <a:rPr lang="en-US" sz="3200" dirty="0" smtClean="0"/>
              <a:t>e </a:t>
            </a:r>
            <a:r>
              <a:rPr lang="en-US" sz="3200" dirty="0" err="1" smtClean="0"/>
              <a:t>kam</a:t>
            </a:r>
            <a:r>
              <a:rPr lang="en-US" sz="3200" dirty="0" smtClean="0"/>
              <a:t> </a:t>
            </a:r>
            <a:r>
              <a:rPr lang="en-US" sz="3200" dirty="0" err="1" smtClean="0"/>
              <a:t>takuar</a:t>
            </a:r>
            <a:r>
              <a:rPr lang="en-US" sz="3200" dirty="0" smtClean="0"/>
              <a:t>.</a:t>
            </a:r>
            <a:br>
              <a:rPr lang="en-US" sz="3200" dirty="0" smtClean="0"/>
            </a:br>
            <a:r>
              <a:rPr lang="en-US" sz="3200" dirty="0" err="1" smtClean="0"/>
              <a:t>Janë</a:t>
            </a:r>
            <a:r>
              <a:rPr lang="en-US" sz="3200" dirty="0" smtClean="0"/>
              <a:t> </a:t>
            </a:r>
            <a:r>
              <a:rPr lang="en-US" sz="3200" dirty="0" err="1" smtClean="0"/>
              <a:t>vetëm</a:t>
            </a:r>
            <a:r>
              <a:rPr lang="en-US" sz="3200" dirty="0" smtClean="0"/>
              <a:t>, </a:t>
            </a:r>
            <a:r>
              <a:rPr lang="en-US" sz="3200" dirty="0" err="1" smtClean="0"/>
              <a:t>dhe</a:t>
            </a:r>
            <a:r>
              <a:rPr lang="en-US" sz="3200" dirty="0" smtClean="0"/>
              <a:t> </a:t>
            </a:r>
            <a:r>
              <a:rPr lang="en-US" sz="3200" dirty="0" err="1" smtClean="0"/>
              <a:t>më</a:t>
            </a:r>
            <a:r>
              <a:rPr lang="en-US" sz="3200" dirty="0" smtClean="0"/>
              <a:t> </a:t>
            </a:r>
            <a:r>
              <a:rPr lang="en-US" sz="3200" dirty="0" err="1" smtClean="0"/>
              <a:t>japin</a:t>
            </a:r>
            <a:r>
              <a:rPr lang="en-US" sz="3200" dirty="0" smtClean="0"/>
              <a:t> </a:t>
            </a:r>
            <a:r>
              <a:rPr lang="en-US" sz="3200" dirty="0" err="1" smtClean="0"/>
              <a:t>trishtim</a:t>
            </a:r>
            <a:r>
              <a:rPr lang="en-US" sz="3200" dirty="0" smtClean="0"/>
              <a:t>, </a:t>
            </a:r>
            <a:r>
              <a:rPr lang="en-US" sz="3200" dirty="0" err="1" smtClean="0"/>
              <a:t>në</a:t>
            </a:r>
            <a:r>
              <a:rPr lang="en-US" sz="3200" dirty="0" smtClean="0"/>
              <a:t> </a:t>
            </a:r>
            <a:r>
              <a:rPr lang="en-US" sz="3200" dirty="0" err="1" smtClean="0"/>
              <a:t>grumbullin</a:t>
            </a:r>
            <a:r>
              <a:rPr lang="en-US" sz="3200" dirty="0" smtClean="0"/>
              <a:t> e </a:t>
            </a:r>
            <a:r>
              <a:rPr lang="en-US" sz="3200" dirty="0" err="1" smtClean="0"/>
              <a:t>egër</a:t>
            </a:r>
            <a:r>
              <a:rPr lang="en-US" sz="3200" dirty="0" smtClean="0"/>
              <a:t> </a:t>
            </a:r>
            <a:r>
              <a:rPr lang="en-US" sz="3200" dirty="0" err="1" smtClean="0"/>
              <a:t>ndihen</a:t>
            </a:r>
            <a:r>
              <a:rPr lang="en-US" sz="3200" dirty="0" smtClean="0"/>
              <a:t> </a:t>
            </a:r>
            <a:r>
              <a:rPr lang="en-US" sz="3200" dirty="0" err="1" smtClean="0"/>
              <a:t>të</a:t>
            </a:r>
            <a:r>
              <a:rPr lang="en-US" sz="3200" dirty="0" smtClean="0"/>
              <a:t> </a:t>
            </a:r>
            <a:r>
              <a:rPr lang="en-US" sz="3200" dirty="0" err="1" smtClean="0"/>
              <a:t>fortë</a:t>
            </a:r>
            <a:r>
              <a:rPr lang="en-US" sz="3200" dirty="0" smtClean="0"/>
              <a:t>, </a:t>
            </a:r>
            <a:r>
              <a:rPr lang="en-US" sz="3200" dirty="0" err="1" smtClean="0"/>
              <a:t>por</a:t>
            </a:r>
            <a:r>
              <a:rPr lang="en-US" sz="3200" dirty="0" smtClean="0"/>
              <a:t> </a:t>
            </a:r>
            <a:r>
              <a:rPr lang="en-US" sz="3200" dirty="0" err="1" smtClean="0"/>
              <a:t>vazhdojnë</a:t>
            </a:r>
            <a:r>
              <a:rPr lang="en-US" sz="3200" dirty="0" smtClean="0"/>
              <a:t> </a:t>
            </a:r>
            <a:r>
              <a:rPr lang="en-US" sz="3200" dirty="0" err="1" smtClean="0"/>
              <a:t>të</a:t>
            </a:r>
            <a:r>
              <a:rPr lang="en-US" sz="3200" dirty="0" smtClean="0"/>
              <a:t> </a:t>
            </a:r>
            <a:r>
              <a:rPr lang="en-US" sz="3200" dirty="0" err="1" smtClean="0"/>
              <a:t>jenë</a:t>
            </a:r>
            <a:r>
              <a:rPr lang="en-US" sz="3200" dirty="0" smtClean="0"/>
              <a:t> </a:t>
            </a:r>
            <a:r>
              <a:rPr lang="en-US" sz="3200" dirty="0" err="1" smtClean="0"/>
              <a:t>të</a:t>
            </a:r>
            <a:r>
              <a:rPr lang="en-US" sz="3200" dirty="0" smtClean="0"/>
              <a:t> </a:t>
            </a:r>
            <a:r>
              <a:rPr lang="en-US" sz="3200" dirty="0" err="1" smtClean="0"/>
              <a:t>trishtuar</a:t>
            </a:r>
            <a:r>
              <a:rPr lang="en-US" sz="3200" dirty="0" smtClean="0"/>
              <a:t>. </a:t>
            </a:r>
            <a:r>
              <a:rPr lang="en-US" sz="3200" dirty="0" err="1" smtClean="0"/>
              <a:t>Dhe</a:t>
            </a:r>
            <a:r>
              <a:rPr lang="en-US" sz="3200" dirty="0" smtClean="0"/>
              <a:t> </a:t>
            </a:r>
            <a:r>
              <a:rPr lang="en-US" sz="3200" dirty="0" err="1" smtClean="0"/>
              <a:t>të</a:t>
            </a:r>
            <a:r>
              <a:rPr lang="en-US" sz="3200" dirty="0" smtClean="0"/>
              <a:t> </a:t>
            </a:r>
            <a:r>
              <a:rPr lang="en-US" sz="3200" dirty="0" smtClean="0"/>
              <a:t> </a:t>
            </a:r>
            <a:r>
              <a:rPr lang="en-US" sz="3200" dirty="0" err="1" smtClean="0"/>
              <a:t>vetëm</a:t>
            </a:r>
            <a:r>
              <a:rPr lang="en-US" sz="3200" dirty="0" smtClean="0"/>
              <a:t>. </a:t>
            </a:r>
            <a:r>
              <a:rPr lang="en-US" sz="3200" dirty="0" err="1" smtClean="0"/>
              <a:t>Më</a:t>
            </a:r>
            <a:r>
              <a:rPr lang="en-US" sz="3200" dirty="0" smtClean="0"/>
              <a:t> </a:t>
            </a:r>
            <a:r>
              <a:rPr lang="en-US" sz="3200" dirty="0" err="1" smtClean="0"/>
              <a:t>udhëhiq</a:t>
            </a:r>
            <a:r>
              <a:rPr lang="en-US" sz="3200" dirty="0" smtClean="0"/>
              <a:t> </a:t>
            </a:r>
            <a:r>
              <a:rPr lang="en-US" sz="3200" dirty="0" err="1" smtClean="0"/>
              <a:t>jo</a:t>
            </a:r>
            <a:r>
              <a:rPr lang="en-US" sz="3200" dirty="0" smtClean="0"/>
              <a:t> </a:t>
            </a:r>
            <a:r>
              <a:rPr lang="en-US" sz="3200" dirty="0" err="1" smtClean="0"/>
              <a:t>për</a:t>
            </a:r>
            <a:r>
              <a:rPr lang="en-US" sz="3200" dirty="0" smtClean="0"/>
              <a:t> </a:t>
            </a:r>
            <a:r>
              <a:rPr lang="en-US" sz="3200" dirty="0" err="1" smtClean="0"/>
              <a:t>të</a:t>
            </a:r>
            <a:r>
              <a:rPr lang="en-US" sz="3200" dirty="0" smtClean="0"/>
              <a:t> </a:t>
            </a:r>
            <a:r>
              <a:rPr lang="en-US" sz="3200" dirty="0" err="1" smtClean="0"/>
              <a:t>gjetur</a:t>
            </a:r>
            <a:r>
              <a:rPr lang="en-US" sz="3200" dirty="0" smtClean="0"/>
              <a:t> </a:t>
            </a:r>
            <a:r>
              <a:rPr lang="en-US" sz="3200" dirty="0" err="1" smtClean="0"/>
              <a:t>fjalën</a:t>
            </a:r>
            <a:r>
              <a:rPr lang="en-US" sz="3200" dirty="0" smtClean="0"/>
              <a:t> e </a:t>
            </a:r>
            <a:r>
              <a:rPr lang="en-US" sz="3200" dirty="0" err="1" smtClean="0"/>
              <a:t>duhur</a:t>
            </a:r>
            <a:r>
              <a:rPr lang="en-US" sz="3200" dirty="0" smtClean="0"/>
              <a:t>, </a:t>
            </a:r>
            <a:r>
              <a:rPr lang="en-US" sz="3200" dirty="0" err="1" smtClean="0"/>
              <a:t>por</a:t>
            </a:r>
            <a:r>
              <a:rPr lang="en-US" sz="3200" dirty="0" smtClean="0"/>
              <a:t> </a:t>
            </a:r>
            <a:r>
              <a:rPr lang="en-US" sz="3200" dirty="0" err="1" smtClean="0"/>
              <a:t>derën</a:t>
            </a:r>
            <a:r>
              <a:rPr lang="en-US" sz="3200" dirty="0" smtClean="0"/>
              <a:t> e </a:t>
            </a:r>
            <a:r>
              <a:rPr lang="en-US" sz="3200" dirty="0" err="1" smtClean="0"/>
              <a:t>zemrës</a:t>
            </a:r>
            <a:r>
              <a:rPr lang="en-US" sz="3200" dirty="0" smtClean="0"/>
              <a:t> </a:t>
            </a:r>
            <a:r>
              <a:rPr lang="en-US" sz="3200" dirty="0" err="1" smtClean="0"/>
              <a:t>nëpërmjet</a:t>
            </a:r>
            <a:r>
              <a:rPr lang="en-US" sz="3200" dirty="0" smtClean="0"/>
              <a:t> </a:t>
            </a:r>
            <a:r>
              <a:rPr lang="en-US" sz="3200" dirty="0" err="1" smtClean="0"/>
              <a:t>të</a:t>
            </a:r>
            <a:r>
              <a:rPr lang="en-US" sz="3200" dirty="0" smtClean="0"/>
              <a:t> </a:t>
            </a:r>
            <a:r>
              <a:rPr lang="en-US" sz="3200" dirty="0" err="1" smtClean="0"/>
              <a:t>cilës</a:t>
            </a:r>
            <a:r>
              <a:rPr lang="en-US" sz="3200" dirty="0" smtClean="0"/>
              <a:t> </a:t>
            </a:r>
            <a:r>
              <a:rPr lang="en-US" sz="3200" dirty="0" err="1" smtClean="0"/>
              <a:t>të</a:t>
            </a:r>
            <a:r>
              <a:rPr lang="en-US" sz="3200" dirty="0" smtClean="0"/>
              <a:t> </a:t>
            </a:r>
            <a:r>
              <a:rPr lang="en-US" sz="3200" dirty="0" err="1" smtClean="0"/>
              <a:t>mund</a:t>
            </a:r>
            <a:r>
              <a:rPr lang="en-US" sz="3200" dirty="0" smtClean="0"/>
              <a:t> </a:t>
            </a:r>
            <a:r>
              <a:rPr lang="en-US" sz="3200" dirty="0" err="1" smtClean="0"/>
              <a:t>të</a:t>
            </a:r>
            <a:r>
              <a:rPr lang="en-US" sz="3200" dirty="0" smtClean="0"/>
              <a:t> </a:t>
            </a:r>
            <a:r>
              <a:rPr lang="en-US" sz="3200" dirty="0" err="1" smtClean="0"/>
              <a:t>hyj</a:t>
            </a:r>
            <a:r>
              <a:rPr lang="en-US" sz="3200" dirty="0" smtClean="0"/>
              <a:t>.</a:t>
            </a:r>
            <a:br>
              <a:rPr lang="en-US" sz="3200" dirty="0" smtClean="0"/>
            </a:br>
            <a:endParaRPr kumimoji="0" lang="en-US" sz="1800" i="0" u="none" strike="noStrike" cap="none" normalizeH="0" baseline="0" dirty="0" smtClean="0">
              <a:ln>
                <a:noFill/>
              </a:ln>
              <a:solidFill>
                <a:schemeClr val="tx1"/>
              </a:solidFill>
              <a:effectLst/>
              <a:latin typeface="Arial" pitchFamily="34" charset="0"/>
              <a:cs typeface="Arial" pitchFamily="34" charset="0"/>
            </a:endParaRPr>
          </a:p>
        </p:txBody>
      </p:sp>
      <p:pic>
        <p:nvPicPr>
          <p:cNvPr id="2050"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025"/>
                                        </p:tgtEl>
                                        <p:attrNameLst>
                                          <p:attrName>style.visibility</p:attrName>
                                        </p:attrNameLst>
                                      </p:cBhvr>
                                      <p:to>
                                        <p:strVal val="visible"/>
                                      </p:to>
                                    </p:set>
                                    <p:animEffect transition="in" filter="fade">
                                      <p:cBhvr>
                                        <p:cTn id="7" dur="1000"/>
                                        <p:tgtEl>
                                          <p:spTgt spid="1025"/>
                                        </p:tgtEl>
                                      </p:cBhvr>
                                    </p:animEffect>
                                    <p:anim calcmode="lin" valueType="num">
                                      <p:cBhvr>
                                        <p:cTn id="8" dur="1000" fill="hold"/>
                                        <p:tgtEl>
                                          <p:spTgt spid="1025"/>
                                        </p:tgtEl>
                                        <p:attrNameLst>
                                          <p:attrName>ppt_w</p:attrName>
                                        </p:attrNameLst>
                                      </p:cBhvr>
                                      <p:tavLst>
                                        <p:tav tm="0" fmla="#ppt_w*sin(2.5*pi*$)">
                                          <p:val>
                                            <p:fltVal val="0"/>
                                          </p:val>
                                        </p:tav>
                                        <p:tav tm="100000">
                                          <p:val>
                                            <p:fltVal val="1"/>
                                          </p:val>
                                        </p:tav>
                                      </p:tavLst>
                                    </p:anim>
                                    <p:anim calcmode="lin" valueType="num">
                                      <p:cBhvr>
                                        <p:cTn id="9" dur="1000" fill="hold"/>
                                        <p:tgtEl>
                                          <p:spTgt spid="10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248400"/>
          </a:xfrm>
        </p:spPr>
        <p:txBody>
          <a:bodyPr>
            <a:noAutofit/>
          </a:bodyPr>
          <a:lstStyle/>
          <a:p>
            <a:pPr lvl="0" eaLnBrk="0" fontAlgn="base" hangingPunct="0">
              <a:spcAft>
                <a:spcPct val="0"/>
              </a:spcAft>
            </a:pP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4000" dirty="0"/>
          </a:p>
        </p:txBody>
      </p:sp>
      <p:sp>
        <p:nvSpPr>
          <p:cNvPr id="3" name="TextBox 2"/>
          <p:cNvSpPr txBox="1"/>
          <p:nvPr/>
        </p:nvSpPr>
        <p:spPr>
          <a:xfrm>
            <a:off x="304800" y="228600"/>
            <a:ext cx="6324600" cy="6771084"/>
          </a:xfrm>
          <a:prstGeom prst="rect">
            <a:avLst/>
          </a:prstGeom>
          <a:noFill/>
        </p:spPr>
        <p:txBody>
          <a:bodyPr wrap="square" rtlCol="0">
            <a:spAutoFit/>
          </a:bodyPr>
          <a:lstStyle/>
          <a:p>
            <a:r>
              <a:rPr lang="en-US" sz="3200" dirty="0" err="1" smtClean="0"/>
              <a:t>Që</a:t>
            </a:r>
            <a:r>
              <a:rPr lang="en-US" sz="3200" dirty="0" smtClean="0"/>
              <a:t> </a:t>
            </a:r>
            <a:r>
              <a:rPr lang="en-US" sz="3200" dirty="0" err="1" smtClean="0"/>
              <a:t>të</a:t>
            </a:r>
            <a:r>
              <a:rPr lang="en-US" sz="3200" dirty="0" smtClean="0"/>
              <a:t> </a:t>
            </a:r>
            <a:r>
              <a:rPr lang="en-US" sz="3200" dirty="0" err="1" smtClean="0"/>
              <a:t>mund</a:t>
            </a:r>
            <a:r>
              <a:rPr lang="en-US" sz="3200" dirty="0" smtClean="0"/>
              <a:t> </a:t>
            </a:r>
            <a:r>
              <a:rPr lang="en-US" sz="3200" dirty="0" err="1" smtClean="0"/>
              <a:t>t’i</a:t>
            </a:r>
            <a:r>
              <a:rPr lang="en-US" sz="3200" dirty="0" smtClean="0"/>
              <a:t> </a:t>
            </a:r>
            <a:r>
              <a:rPr lang="en-US" sz="3200" dirty="0" err="1" smtClean="0"/>
              <a:t>dua</a:t>
            </a:r>
            <a:endParaRPr lang="en-US" sz="3200" dirty="0" smtClean="0"/>
          </a:p>
          <a:p>
            <a:r>
              <a:rPr lang="en-US" sz="3200" dirty="0" smtClean="0"/>
              <a:t>duke </a:t>
            </a:r>
            <a:r>
              <a:rPr lang="en-US" sz="3200" dirty="0" err="1" smtClean="0"/>
              <a:t>i</a:t>
            </a:r>
            <a:r>
              <a:rPr lang="en-US" sz="3200" dirty="0" smtClean="0"/>
              <a:t> </a:t>
            </a:r>
            <a:r>
              <a:rPr lang="en-US" sz="3200" dirty="0" err="1" smtClean="0"/>
              <a:t>bërë</a:t>
            </a:r>
            <a:r>
              <a:rPr lang="en-US" sz="3200" dirty="0" smtClean="0"/>
              <a:t> </a:t>
            </a:r>
            <a:r>
              <a:rPr lang="en-US" sz="3200" dirty="0" err="1" smtClean="0"/>
              <a:t>të</a:t>
            </a:r>
            <a:r>
              <a:rPr lang="en-US" sz="3200" dirty="0" smtClean="0"/>
              <a:t> </a:t>
            </a:r>
            <a:r>
              <a:rPr lang="en-US" sz="3200" dirty="0" err="1" smtClean="0"/>
              <a:t>ndihen</a:t>
            </a:r>
            <a:r>
              <a:rPr lang="en-US" sz="3200" dirty="0" smtClean="0"/>
              <a:t> </a:t>
            </a:r>
            <a:r>
              <a:rPr lang="en-US" sz="3200" dirty="0" err="1" smtClean="0"/>
              <a:t>të</a:t>
            </a:r>
            <a:r>
              <a:rPr lang="en-US" sz="3200" dirty="0" smtClean="0"/>
              <a:t> </a:t>
            </a:r>
            <a:r>
              <a:rPr lang="en-US" sz="3200" dirty="0" err="1" smtClean="0"/>
              <a:t>rëndësishëm</a:t>
            </a:r>
            <a:r>
              <a:rPr lang="en-US" sz="3200" dirty="0" smtClean="0"/>
              <a:t>,</a:t>
            </a:r>
          </a:p>
          <a:p>
            <a:r>
              <a:rPr lang="en-US" sz="3200" dirty="0" err="1" smtClean="0"/>
              <a:t>jo</a:t>
            </a:r>
            <a:r>
              <a:rPr lang="en-US" sz="3200" dirty="0" smtClean="0"/>
              <a:t> </a:t>
            </a:r>
            <a:r>
              <a:rPr lang="en-US" sz="3200" dirty="0" err="1" smtClean="0"/>
              <a:t>për</a:t>
            </a:r>
            <a:r>
              <a:rPr lang="en-US" sz="3200" dirty="0" smtClean="0"/>
              <a:t> </a:t>
            </a:r>
            <a:r>
              <a:rPr lang="en-US" sz="3200" dirty="0" err="1" smtClean="0"/>
              <a:t>t’ua</a:t>
            </a:r>
            <a:r>
              <a:rPr lang="en-US" sz="3200" dirty="0" smtClean="0"/>
              <a:t> </a:t>
            </a:r>
            <a:r>
              <a:rPr lang="en-US" sz="3200" dirty="0" err="1" smtClean="0"/>
              <a:t>gënjyer</a:t>
            </a:r>
            <a:r>
              <a:rPr lang="en-US" sz="3200" dirty="0" smtClean="0"/>
              <a:t> </a:t>
            </a:r>
            <a:r>
              <a:rPr lang="en-US" sz="3200" dirty="0" err="1" smtClean="0"/>
              <a:t>mendjen</a:t>
            </a:r>
            <a:r>
              <a:rPr lang="en-US" sz="3200" dirty="0" smtClean="0"/>
              <a:t>, </a:t>
            </a:r>
            <a:r>
              <a:rPr lang="en-US" sz="3200" dirty="0" err="1" smtClean="0"/>
              <a:t>për</a:t>
            </a:r>
            <a:r>
              <a:rPr lang="en-US" sz="3200" dirty="0" smtClean="0"/>
              <a:t> </a:t>
            </a:r>
            <a:r>
              <a:rPr lang="en-US" sz="3200" dirty="0" err="1" smtClean="0"/>
              <a:t>t’i</a:t>
            </a:r>
            <a:r>
              <a:rPr lang="en-US" sz="3200" dirty="0" smtClean="0"/>
              <a:t> </a:t>
            </a:r>
            <a:r>
              <a:rPr lang="en-US" sz="3200" dirty="0" err="1" smtClean="0"/>
              <a:t>pështjelluar</a:t>
            </a:r>
            <a:r>
              <a:rPr lang="en-US" sz="3200" dirty="0" smtClean="0"/>
              <a:t>, </a:t>
            </a:r>
            <a:r>
              <a:rPr lang="en-US" sz="3200" dirty="0" err="1" smtClean="0"/>
              <a:t>por</a:t>
            </a:r>
            <a:r>
              <a:rPr lang="en-US" sz="3200" dirty="0" smtClean="0"/>
              <a:t> </a:t>
            </a:r>
            <a:r>
              <a:rPr lang="en-US" sz="3200" dirty="0" err="1" smtClean="0"/>
              <a:t>sepse</a:t>
            </a:r>
            <a:r>
              <a:rPr lang="en-US" sz="3200" dirty="0" smtClean="0"/>
              <a:t> </a:t>
            </a:r>
            <a:r>
              <a:rPr lang="en-US" sz="3200" dirty="0" err="1" smtClean="0"/>
              <a:t>të</a:t>
            </a:r>
            <a:r>
              <a:rPr lang="en-US" sz="3200" dirty="0" smtClean="0"/>
              <a:t> </a:t>
            </a:r>
            <a:r>
              <a:rPr lang="en-US" sz="3200" dirty="0" err="1" smtClean="0"/>
              <a:t>rëndësishëm</a:t>
            </a:r>
            <a:r>
              <a:rPr lang="en-US" sz="3200" dirty="0" smtClean="0"/>
              <a:t> </a:t>
            </a:r>
            <a:r>
              <a:rPr lang="en-US" sz="3200" dirty="0" err="1" smtClean="0"/>
              <a:t>janë</a:t>
            </a:r>
            <a:r>
              <a:rPr lang="en-US" sz="3200" dirty="0" smtClean="0"/>
              <a:t> </a:t>
            </a:r>
            <a:r>
              <a:rPr lang="en-US" sz="3200" dirty="0" err="1" smtClean="0"/>
              <a:t>për</a:t>
            </a:r>
            <a:r>
              <a:rPr lang="en-US" sz="3200" dirty="0" smtClean="0"/>
              <a:t> </a:t>
            </a:r>
            <a:r>
              <a:rPr lang="en-US" sz="3200" dirty="0" err="1" smtClean="0"/>
              <a:t>ty</a:t>
            </a:r>
            <a:r>
              <a:rPr lang="en-US" sz="3200" dirty="0" smtClean="0"/>
              <a:t>.</a:t>
            </a:r>
          </a:p>
          <a:p>
            <a:r>
              <a:rPr lang="it-IT" sz="3200" dirty="0" smtClean="0"/>
              <a:t>Kur të kuptoj se me ty, o Zot i dashur</a:t>
            </a:r>
            <a:r>
              <a:rPr lang="it-IT" sz="3200" dirty="0" smtClean="0"/>
              <a:t>, duhet </a:t>
            </a:r>
            <a:r>
              <a:rPr lang="it-IT" sz="3200" dirty="0" smtClean="0"/>
              <a:t>të merrem dhe prej teje të druaj</a:t>
            </a:r>
            <a:r>
              <a:rPr lang="it-IT" sz="3200" dirty="0" smtClean="0"/>
              <a:t>, takimi </a:t>
            </a:r>
            <a:r>
              <a:rPr lang="it-IT" sz="3200" dirty="0" smtClean="0"/>
              <a:t>me ta do të jetë i lirë dhe i gëzueshëm.</a:t>
            </a:r>
            <a:endParaRPr lang="en-US" sz="3200" dirty="0" smtClean="0"/>
          </a:p>
          <a:p>
            <a:r>
              <a:rPr lang="it-IT" sz="3200" dirty="0" smtClean="0"/>
              <a:t>Sepse nuk më presin mua,</a:t>
            </a:r>
            <a:endParaRPr lang="en-US" sz="3200" dirty="0" smtClean="0"/>
          </a:p>
          <a:p>
            <a:r>
              <a:rPr lang="it-IT" sz="3200" dirty="0" smtClean="0"/>
              <a:t>të presin ty.</a:t>
            </a:r>
            <a:endParaRPr lang="en-US" sz="3200" dirty="0" smtClean="0"/>
          </a:p>
          <a:p>
            <a:endParaRPr lang="en-US" dirty="0"/>
          </a:p>
        </p:txBody>
      </p:sp>
      <p:pic>
        <p:nvPicPr>
          <p:cNvPr id="4"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477000" cy="7315200"/>
          </a:xfrm>
        </p:spPr>
        <p:txBody>
          <a:bodyPr>
            <a:normAutofit fontScale="90000"/>
          </a:bodyPr>
          <a:lstStyle/>
          <a:p>
            <a:r>
              <a:rPr lang="it-IT" sz="3600" dirty="0" smtClean="0"/>
              <a:t>	Don </a:t>
            </a:r>
            <a:r>
              <a:rPr lang="it-IT" sz="3600" dirty="0" smtClean="0"/>
              <a:t>Bosko, do të donim të gjithë të mund të themi se jeta jonë ka pasur “një pikë fillimi” dhe se prej atij çasti e më tej është bërë plani që Hyji kishte </a:t>
            </a:r>
            <a:r>
              <a:rPr lang="it-IT" sz="3600" dirty="0" smtClean="0"/>
              <a:t>enduar </a:t>
            </a:r>
            <a:r>
              <a:rPr lang="it-IT" sz="3600" dirty="0" smtClean="0"/>
              <a:t>për mua. Do të donim jo të takonim mësues të rremë që na tregojnë rrugë </a:t>
            </a:r>
            <a:r>
              <a:rPr lang="it-IT" sz="3600" dirty="0" smtClean="0"/>
              <a:t>të cilat </a:t>
            </a:r>
            <a:r>
              <a:rPr lang="it-IT" sz="3600" dirty="0" smtClean="0"/>
              <a:t>pastaj nuk çojnë në asnjë vend. Na bëj të aftë ta dëgjojmë atë zë që na bën bashkëbisedues të vëmendshëm dhe </a:t>
            </a:r>
            <a:r>
              <a:rPr lang="it-IT" sz="3600" dirty="0" smtClean="0"/>
              <a:t> protagonistë </a:t>
            </a:r>
            <a:r>
              <a:rPr lang="it-IT" sz="3600" dirty="0" smtClean="0"/>
              <a:t>të jetës sonë</a:t>
            </a:r>
            <a:r>
              <a:rPr lang="it-IT" sz="3600" dirty="0" smtClean="0"/>
              <a:t>.</a:t>
            </a:r>
            <a:endParaRPr lang="en-US" dirty="0"/>
          </a:p>
        </p:txBody>
      </p:sp>
      <p:pic>
        <p:nvPicPr>
          <p:cNvPr id="3"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6781800" cy="6781800"/>
          </a:xfrm>
        </p:spPr>
        <p:txBody>
          <a:bodyPr>
            <a:normAutofit fontScale="90000"/>
          </a:bodyPr>
          <a:lstStyle/>
          <a:p>
            <a:r>
              <a:rPr lang="it-IT" sz="3700" dirty="0" smtClean="0"/>
              <a:t>* Don Bosko, e ardhmja është burim shqetësimi për të rinjtë dhe shkurajimi për të rriturit. Kështu humbet përmasa e saj e risisë, e kuptimit të ri të gjërave, e angazhimit që me të vërtetë diçka të mund të ndryshojë. Shoqëroji përsëri </a:t>
            </a:r>
            <a:r>
              <a:rPr lang="it-IT" sz="3700" dirty="0" smtClean="0"/>
              <a:t>e  gjithmonë </a:t>
            </a:r>
            <a:r>
              <a:rPr lang="it-IT" sz="3700" dirty="0" smtClean="0"/>
              <a:t>të rinjtë dhe edukatorët e tyre që të kërkojnë me optimizëm plane të reja e konkrete, shenja ndryshimesh të mundshme.</a:t>
            </a:r>
            <a:r>
              <a:rPr lang="en-US" dirty="0" smtClean="0"/>
              <a:t/>
            </a:r>
            <a:br>
              <a:rPr lang="en-US" dirty="0" smtClean="0"/>
            </a:br>
            <a:endParaRPr lang="en-US" dirty="0"/>
          </a:p>
        </p:txBody>
      </p:sp>
      <p:pic>
        <p:nvPicPr>
          <p:cNvPr id="3"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8438"/>
            <a:ext cx="6400800" cy="6583362"/>
          </a:xfrm>
        </p:spPr>
        <p:txBody>
          <a:bodyPr>
            <a:noAutofit/>
          </a:bodyPr>
          <a:lstStyle/>
          <a:p>
            <a:r>
              <a:rPr lang="it-IT" sz="3300" dirty="0" smtClean="0"/>
              <a:t>* Don Bosko, guximi dhe angazhimi shkojnë së bashku me respektin, dashamirësinë dhe miqësitë e dobishme e të shëndosha. Kështu edhe ëndrrat bëhen të mundura. Sa të rinj janë të vetëm në mes të kaq shumë njerëzve! Na ndihmo si edukatorë që të kemi guximin t’i përballojmë ato vetmi të mbyllura dhe të jemi bartës të një mesazhi të bukur miqësie e </a:t>
            </a:r>
            <a:r>
              <a:rPr lang="it-IT" sz="3300" dirty="0" smtClean="0"/>
              <a:t>besimi.</a:t>
            </a:r>
            <a:endParaRPr lang="en-US" sz="3300" dirty="0"/>
          </a:p>
        </p:txBody>
      </p:sp>
      <p:pic>
        <p:nvPicPr>
          <p:cNvPr id="3"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629400" cy="7010400"/>
          </a:xfrm>
        </p:spPr>
        <p:txBody>
          <a:bodyPr>
            <a:normAutofit fontScale="90000"/>
          </a:bodyPr>
          <a:lstStyle/>
          <a:p>
            <a:r>
              <a:rPr lang="it-IT" sz="4900" i="1" dirty="0" smtClean="0"/>
              <a:t>Mesazh</a:t>
            </a:r>
            <a:r>
              <a:rPr lang="en-US" dirty="0" smtClean="0"/>
              <a:t/>
            </a:r>
            <a:br>
              <a:rPr lang="en-US" dirty="0" smtClean="0"/>
            </a:br>
            <a:r>
              <a:rPr lang="it-IT" sz="4000" dirty="0" smtClean="0"/>
              <a:t>Shumë </a:t>
            </a:r>
            <a:r>
              <a:rPr lang="it-IT" sz="4000" dirty="0" smtClean="0"/>
              <a:t>të dashur, don Bosko ka qenë i madh që kur ishte i vogël, dhe këtë ju e keni kuptuar. Ka ndjekur shtytjen e zemrës për t’i zënë besë jo vetëm vetvetes, por Hyjit. Kjo është siguria që ju ka dhënë kur e keni takuar. Duke i besuar Hyjit, ka besuar në ju. Këtu gjendet e gjitha</a:t>
            </a:r>
            <a:r>
              <a:rPr lang="it-IT" sz="4000" dirty="0" smtClean="0"/>
              <a:t>.</a:t>
            </a:r>
            <a:endParaRPr lang="en-US" dirty="0"/>
          </a:p>
        </p:txBody>
      </p:sp>
      <p:pic>
        <p:nvPicPr>
          <p:cNvPr id="3" name="Picture 2" descr="H:\431300_264194046987194_150811351658798_653737_983656708_n.jpg"/>
          <p:cNvPicPr>
            <a:picLocks noChangeAspect="1" noChangeArrowheads="1"/>
          </p:cNvPicPr>
          <p:nvPr/>
        </p:nvPicPr>
        <p:blipFill>
          <a:blip r:embed="rId2" cstate="print"/>
          <a:srcRect/>
          <a:stretch>
            <a:fillRect/>
          </a:stretch>
        </p:blipFill>
        <p:spPr bwMode="auto">
          <a:xfrm>
            <a:off x="6598762" y="1"/>
            <a:ext cx="2545237" cy="6858000"/>
          </a:xfrm>
          <a:prstGeom prst="rect">
            <a:avLst/>
          </a:prstGeom>
          <a:noFill/>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360"/>
                                          </p:val>
                                        </p:tav>
                                        <p:tav tm="100000">
                                          <p:val>
                                            <p:fltVal val="0"/>
                                          </p:val>
                                        </p:tav>
                                      </p:tavLst>
                                    </p:anim>
                                    <p:animEffect transition="in" filter="fade">
                                      <p:cBhvr>
                                        <p:cTn id="10"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151</TotalTime>
  <Words>234</Words>
  <Application>Microsoft Office PowerPoint</Application>
  <PresentationFormat>On-screen Show (4:3)</PresentationFormat>
  <Paragraphs>16</Paragraphs>
  <Slides>7</Slides>
  <Notes>0</Notes>
  <HiddenSlides>1</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Një ëndërr vendimtare</vt:lpstr>
      <vt:lpstr>Zoti im i dashur, ata djem kanë qenë një  provokim dhe një sfidë, nuk i kam harruar kurrë, ndonjërin prej tyre madje më duket se e njoh, se e kam takuar. Janë vetëm, dhe më japin trishtim, në grumbullin e egër ndihen të fortë, por vazhdojnë të jenë të trishtuar. Dhe të  vetëm. Më udhëhiq jo për të gjetur fjalën e duhur, por derën e zemrës nëpërmjet të cilës të mund të hyj. </vt:lpstr>
      <vt:lpstr> </vt:lpstr>
      <vt:lpstr> Don Bosko, do të donim të gjithë të mund të themi se jeta jonë ka pasur “një pikë fillimi” dhe se prej atij çasti e më tej është bërë plani që Hyji kishte enduar për mua. Do të donim jo të takonim mësues të rremë që na tregojnë rrugë të cilat pastaj nuk çojnë në asnjë vend. Na bëj të aftë ta dëgjojmë atë zë që na bën bashkëbisedues të vëmendshëm dhe  protagonistë të jetës sonë.</vt:lpstr>
      <vt:lpstr>* Don Bosko, e ardhmja është burim shqetësimi për të rinjtë dhe shkurajimi për të rriturit. Kështu humbet përmasa e saj e risisë, e kuptimit të ri të gjërave, e angazhimit që me të vërtetë diçka të mund të ndryshojë. Shoqëroji përsëri e  gjithmonë të rinjtë dhe edukatorët e tyre që të kërkojnë me optimizëm plane të reja e konkrete, shenja ndryshimesh të mundshme. </vt:lpstr>
      <vt:lpstr>* Don Bosko, guximi dhe angazhimi shkojnë së bashku me respektin, dashamirësinë dhe miqësitë e dobishme e të shëndosha. Kështu edhe ëndrrat bëhen të mundura. Sa të rinj janë të vetëm në mes të kaq shumë njerëzve! Na ndihmo si edukatorë që të kemi guximin t’i përballojmë ato vetmi të mbyllura dhe të jemi bartës të një mesazhi të bukur miqësie e besimi.</vt:lpstr>
      <vt:lpstr>Mesazh Shumë të dashur, don Bosko ka qenë i madh që kur ishte i vogël, dhe këtë ju e keni kuptuar. Ka ndjekur shtytjen e zemrës për t’i zënë besë jo vetëm vetvetes, por Hyjit. Kjo është siguria që ju ka dhënë kur e keni takuar. Duke i besuar Hyjit, ka besuar në ju. Këtu gjendet e gjitha.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Hyji ka një ëndërr: që prej amshimit</dc:title>
  <dc:creator>Comunicazioni</dc:creator>
  <cp:lastModifiedBy>Comunicazioni</cp:lastModifiedBy>
  <cp:revision>17</cp:revision>
  <dcterms:created xsi:type="dcterms:W3CDTF">2006-08-16T00:00:00Z</dcterms:created>
  <dcterms:modified xsi:type="dcterms:W3CDTF">2013-01-08T13:47:07Z</dcterms:modified>
</cp:coreProperties>
</file>