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6000" b="1" dirty="0" smtClean="0"/>
              <a:t>Hyji ka një ëndërr: që prej amshimit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7 janar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457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Pregatitje per Festen e Don Boskos</a:t>
            </a:r>
            <a:endParaRPr lang="en-US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001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Zot 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gjithmonë të kam dashur e druajtur,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ashtu si nëna më ka mësuar.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Sot, i emocionuar e plot besim,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të falënderoj dhe të besohem,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sepse diçka e madhe dhe e vetme po më pret: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 të doja të isha ashtu sikurse ti më ke menduar,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të kem zemrën tënde,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sepse ti më dërgon tek të rinjtë që më presin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dhe që unë nuk i njoh.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it-IT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Të dua, o Zot,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 dua të të dua në 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sidomos në më të braktisurit dhe të varfrit,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për t’u thënë se sa shumë ti i do.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Jam i yti, o Zot, gjithmonë e gjithkund.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përvuajtur, i fortë e i fuqishëm: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ky</a:t>
            </a:r>
            <a:r>
              <a:rPr lang="en-US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është</a:t>
            </a:r>
            <a:r>
              <a:rPr lang="en-US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çelësi</a:t>
            </a:r>
            <a:r>
              <a:rPr lang="en-US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me </a:t>
            </a:r>
            <a:r>
              <a:rPr lang="en-US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të</a:t>
            </a:r>
            <a:r>
              <a:rPr lang="en-US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cilin</a:t>
            </a:r>
            <a:r>
              <a:rPr lang="en-US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 </a:t>
            </a:r>
            <a:r>
              <a:rPr lang="en-US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</a:t>
            </a:r>
            <a:r>
              <a:rPr lang="en-US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hap </a:t>
            </a:r>
            <a:r>
              <a:rPr lang="en-US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derën</a:t>
            </a:r>
            <a:r>
              <a:rPr lang="en-US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 </a:t>
            </a:r>
            <a:r>
              <a:rPr lang="en-US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atyre</a:t>
            </a:r>
            <a:r>
              <a:rPr lang="en-US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jetëve</a:t>
            </a:r>
            <a:r>
              <a:rPr lang="en-US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97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Hyji ka një ëndërr: që prej amshimit</vt:lpstr>
      <vt:lpstr>O Zot  gjithmonë të kam dashur e druajtur, ashtu si nëna më ka mësuar. Sot, i emocionuar e plot besim, të falënderoj dhe të besohem, sepse diçka e madhe dhe e vetme po më pret: do të doja të isha ashtu sikurse ti më ke menduar, të kem zemrën tënde, sepse ti më dërgon tek të rinjtë që më presin dhe që unë nuk i njoh.</vt:lpstr>
      <vt:lpstr>Të dua, o Zot, por dua të të dua në ta sidomos në më të braktisurit dhe të varfrit, për t’u thënë se sa shumë ti i do. Jam i yti, o Zot, gjithmonë e gjithkund. I përvuajtur, i fortë e i fuqishëm: ky është çelësi me të cilin do ta hap derën e atyre jetëve?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Hyji ka një ëndërr: që prej amshimit</dc:title>
  <dc:creator>Comunicazioni</dc:creator>
  <cp:lastModifiedBy>Comunicazioni</cp:lastModifiedBy>
  <cp:revision>9</cp:revision>
  <dcterms:created xsi:type="dcterms:W3CDTF">2006-08-16T00:00:00Z</dcterms:created>
  <dcterms:modified xsi:type="dcterms:W3CDTF">2013-01-08T12:48:37Z</dcterms:modified>
</cp:coreProperties>
</file>