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96" r:id="rId2"/>
    <p:sldId id="257" r:id="rId3"/>
    <p:sldId id="258" r:id="rId4"/>
    <p:sldId id="259" r:id="rId5"/>
    <p:sldId id="260" r:id="rId6"/>
    <p:sldId id="297" r:id="rId7"/>
    <p:sldId id="298" r:id="rId8"/>
    <p:sldId id="299" r:id="rId9"/>
    <p:sldId id="265" r:id="rId10"/>
    <p:sldId id="29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00FF00"/>
    <a:srgbClr val="B4589C"/>
    <a:srgbClr val="E48D6A"/>
    <a:srgbClr val="91417C"/>
    <a:srgbClr val="DA8508"/>
    <a:srgbClr val="E2AC00"/>
    <a:srgbClr val="32DA96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709" autoAdjust="0"/>
  </p:normalViewPr>
  <p:slideViewPr>
    <p:cSldViewPr>
      <p:cViewPr>
        <p:scale>
          <a:sx n="63" d="100"/>
          <a:sy n="63" d="100"/>
        </p:scale>
        <p:origin x="-135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CE3E-8E8C-437E-B71E-CA08F7A58156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F7AC-590F-4ADA-84C4-3C3349C118A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-36512" y="-27384"/>
            <a:ext cx="61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CE</a:t>
            </a:r>
            <a:endParaRPr lang="it-IT" sz="1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uericantores.it/images/img/box/domenico/Do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12192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FFC000"/>
                </a:solidFill>
                <a:latin typeface="Forte" pitchFamily="66" charset="0"/>
              </a:rPr>
              <a:t>Domenico Savio</a:t>
            </a:r>
            <a:endParaRPr lang="en-US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rdeambienteorosei.com/images/stories/olivo%20secol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3002"/>
          </a:xfrm>
          <a:prstGeom prst="rect">
            <a:avLst/>
          </a:prstGeom>
          <a:noFill/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C000"/>
                </a:solidFill>
              </a:rPr>
              <a:t>Ku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është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smtClean="0">
                <a:solidFill>
                  <a:srgbClr val="FFC000"/>
                </a:solidFill>
              </a:rPr>
              <a:t>e </a:t>
            </a:r>
            <a:r>
              <a:rPr lang="it-IT" b="1" dirty="0" err="1" smtClean="0">
                <a:solidFill>
                  <a:srgbClr val="FFC000"/>
                </a:solidFill>
              </a:rPr>
              <a:t>rrënjosur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feja</a:t>
            </a:r>
            <a:r>
              <a:rPr lang="it-IT" b="1" dirty="0" smtClean="0">
                <a:solidFill>
                  <a:srgbClr val="FFC000"/>
                </a:solidFill>
              </a:rPr>
              <a:t> ime?</a:t>
            </a:r>
            <a:br>
              <a:rPr lang="it-IT" b="1" dirty="0" smtClean="0">
                <a:solidFill>
                  <a:srgbClr val="FFC000"/>
                </a:solidFill>
              </a:rPr>
            </a:br>
            <a:r>
              <a:rPr lang="it-IT" b="1" dirty="0" err="1" smtClean="0">
                <a:solidFill>
                  <a:srgbClr val="FFC000"/>
                </a:solidFill>
              </a:rPr>
              <a:t>Cila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është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lutja</a:t>
            </a:r>
            <a:r>
              <a:rPr lang="it-IT" b="1" dirty="0" smtClean="0">
                <a:solidFill>
                  <a:srgbClr val="FFC000"/>
                </a:solidFill>
              </a:rPr>
              <a:t> ime?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2.gstatic.com/images?q=tbn:ANd9GcR39eE6eKCMg7BzCNWZ6Nsnu9bXUIuYni1dPDf_5c5dtmogNk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81000" y="3810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60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Heshtja</a:t>
            </a:r>
            <a:r>
              <a:rPr lang="it-IT" sz="60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e </a:t>
            </a:r>
            <a:r>
              <a:rPr lang="it-IT" sz="60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hollë</a:t>
            </a:r>
            <a:r>
              <a:rPr lang="it-IT" sz="60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endParaRPr lang="it-IT" sz="6000" b="1" i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ápices de colores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83568" y="2133600"/>
            <a:ext cx="79563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Ka</a:t>
            </a:r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shumë</a:t>
            </a:r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mënyra</a:t>
            </a:r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për</a:t>
            </a:r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ta</a:t>
            </a:r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takuar</a:t>
            </a:r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Zotin…</a:t>
            </a:r>
            <a:endParaRPr lang="it-IT" sz="4400" b="1" i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Si e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takon</a:t>
            </a:r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4400" b="1" i="1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D.Savio…</a:t>
            </a:r>
            <a:endParaRPr lang="it-IT" sz="4400" b="1" i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it-IT" sz="4400" b="1" i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Rounded MT Bold" pitchFamily="34" charset="0"/>
              </a:rPr>
              <a:t>???</a:t>
            </a:r>
            <a:endParaRPr lang="it-IT" sz="4400" b="1" i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untryeventsmilano.com/wp-content/uploads/2011/09/ARCOBALE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37335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81000" y="4876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i="1" dirty="0" err="1" smtClean="0">
                <a:solidFill>
                  <a:srgbClr val="FFC000"/>
                </a:solidFill>
                <a:latin typeface="Footlight MT Light" pitchFamily="18" charset="0"/>
              </a:rPr>
              <a:t>Një</a:t>
            </a:r>
            <a:r>
              <a:rPr lang="it-IT" sz="4800" b="1" i="1" dirty="0" smtClean="0">
                <a:solidFill>
                  <a:srgbClr val="FFC000"/>
                </a:solidFill>
                <a:latin typeface="Footlight MT Light" pitchFamily="18" charset="0"/>
              </a:rPr>
              <a:t>  </a:t>
            </a:r>
            <a:r>
              <a:rPr lang="it-IT" sz="4800" b="1" i="1" dirty="0" err="1" smtClean="0">
                <a:solidFill>
                  <a:srgbClr val="FFC000"/>
                </a:solidFill>
                <a:latin typeface="Footlight MT Light" pitchFamily="18" charset="0"/>
              </a:rPr>
              <a:t>episod</a:t>
            </a:r>
            <a:r>
              <a:rPr lang="it-IT" sz="4800" b="1" i="1" dirty="0" smtClean="0">
                <a:solidFill>
                  <a:srgbClr val="FFC000"/>
                </a:solidFill>
                <a:latin typeface="Footlight MT Light" pitchFamily="18" charset="0"/>
              </a:rPr>
              <a:t> </a:t>
            </a:r>
            <a:r>
              <a:rPr lang="it-IT" sz="4800" b="1" i="1" dirty="0" err="1" smtClean="0">
                <a:solidFill>
                  <a:srgbClr val="FFC000"/>
                </a:solidFill>
                <a:latin typeface="Footlight MT Light" pitchFamily="18" charset="0"/>
              </a:rPr>
              <a:t>që</a:t>
            </a:r>
            <a:r>
              <a:rPr lang="it-IT" sz="4800" b="1" i="1" dirty="0" smtClean="0">
                <a:solidFill>
                  <a:srgbClr val="FFC000"/>
                </a:solidFill>
                <a:latin typeface="Footlight MT Light" pitchFamily="18" charset="0"/>
              </a:rPr>
              <a:t> i </a:t>
            </a:r>
            <a:r>
              <a:rPr lang="it-IT" sz="4800" b="1" i="1" dirty="0" err="1" smtClean="0">
                <a:solidFill>
                  <a:srgbClr val="FFC000"/>
                </a:solidFill>
                <a:latin typeface="Footlight MT Light" pitchFamily="18" charset="0"/>
              </a:rPr>
              <a:t>ka</a:t>
            </a:r>
            <a:r>
              <a:rPr lang="it-IT" sz="4800" b="1" i="1" dirty="0" smtClean="0">
                <a:solidFill>
                  <a:srgbClr val="FFC000"/>
                </a:solidFill>
                <a:latin typeface="Footlight MT Light" pitchFamily="18" charset="0"/>
              </a:rPr>
              <a:t> </a:t>
            </a:r>
            <a:r>
              <a:rPr lang="it-IT" sz="4800" b="1" i="1" dirty="0" err="1" smtClean="0">
                <a:solidFill>
                  <a:srgbClr val="FFC000"/>
                </a:solidFill>
                <a:latin typeface="Footlight MT Light" pitchFamily="18" charset="0"/>
              </a:rPr>
              <a:t>ndodhur</a:t>
            </a:r>
            <a:r>
              <a:rPr lang="it-IT" sz="4800" b="1" i="1" dirty="0" smtClean="0">
                <a:solidFill>
                  <a:srgbClr val="FFC000"/>
                </a:solidFill>
                <a:latin typeface="Footlight MT Light" pitchFamily="18" charset="0"/>
              </a:rPr>
              <a:t> </a:t>
            </a:r>
          </a:p>
          <a:p>
            <a:pPr algn="ctr"/>
            <a:r>
              <a:rPr lang="it-IT" sz="4800" b="1" i="1" dirty="0" err="1" smtClean="0">
                <a:solidFill>
                  <a:srgbClr val="FFC000"/>
                </a:solidFill>
                <a:latin typeface="Footlight MT Light" pitchFamily="18" charset="0"/>
              </a:rPr>
              <a:t>D.Savios</a:t>
            </a:r>
            <a:r>
              <a:rPr lang="it-IT" sz="4800" b="1" i="1" dirty="0" smtClean="0">
                <a:solidFill>
                  <a:srgbClr val="FFC000"/>
                </a:solidFill>
                <a:latin typeface="Footlight MT Light" pitchFamily="18" charset="0"/>
              </a:rPr>
              <a:t> 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arloacutis.com/pages/popups/domenico%20savio/32300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827584" y="3048000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Një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herë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,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D.Savio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nuk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erdhi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për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të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ngrënë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mëngjesin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,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mungoi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edhe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në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shkollë…D.Bosko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di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ku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ta</a:t>
            </a:r>
            <a:r>
              <a:rPr lang="it-IT" sz="4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i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kerkojë</a:t>
            </a:r>
            <a:r>
              <a:rPr lang="it-IT" sz="4000" b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…pasi</a:t>
            </a:r>
            <a:r>
              <a:rPr lang="it-IT" sz="40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e </a:t>
            </a:r>
            <a:r>
              <a:rPr lang="it-IT" sz="4000" b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njeh…nuk</a:t>
            </a:r>
            <a:r>
              <a:rPr lang="it-IT" sz="40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ishte</a:t>
            </a:r>
            <a:r>
              <a:rPr lang="it-IT" sz="40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hera</a:t>
            </a:r>
            <a:r>
              <a:rPr lang="it-IT" sz="40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e </a:t>
            </a:r>
            <a:r>
              <a:rPr lang="it-IT" sz="4000" b="1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parë</a:t>
            </a:r>
            <a:r>
              <a:rPr lang="it-IT" sz="40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.</a:t>
            </a:r>
            <a:endParaRPr lang="it-IT" sz="40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onbosco-torino.it/image/New/01-San_Domenico_Sav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2209800"/>
          </a:xfrm>
        </p:spPr>
        <p:txBody>
          <a:bodyPr>
            <a:noAutofit/>
          </a:bodyPr>
          <a:lstStyle/>
          <a:p>
            <a:pPr algn="l"/>
            <a:r>
              <a:rPr lang="it-IT" sz="2800" b="1" dirty="0" err="1" smtClean="0">
                <a:solidFill>
                  <a:srgbClr val="FFFF00"/>
                </a:solidFill>
              </a:rPr>
              <a:t>Drejtori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hyri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në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Kishë</a:t>
            </a:r>
            <a:r>
              <a:rPr lang="it-IT" sz="2800" b="1" dirty="0" smtClean="0">
                <a:solidFill>
                  <a:srgbClr val="FFFF00"/>
                </a:solidFill>
              </a:rPr>
              <a:t>, </a:t>
            </a:r>
            <a:r>
              <a:rPr lang="it-IT" sz="2800" b="1" dirty="0" err="1" smtClean="0">
                <a:solidFill>
                  <a:srgbClr val="FFFF00"/>
                </a:solidFill>
              </a:rPr>
              <a:t>shkoi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pas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altarit</a:t>
            </a:r>
            <a:r>
              <a:rPr lang="it-IT" sz="2800" b="1" dirty="0" smtClean="0">
                <a:solidFill>
                  <a:srgbClr val="FFFF00"/>
                </a:solidFill>
              </a:rPr>
              <a:t>  </a:t>
            </a:r>
            <a:r>
              <a:rPr lang="it-IT" sz="2800" b="1" dirty="0" err="1" smtClean="0">
                <a:solidFill>
                  <a:srgbClr val="FFFF00"/>
                </a:solidFill>
              </a:rPr>
              <a:t>dhe</a:t>
            </a:r>
            <a:r>
              <a:rPr lang="it-IT" sz="2800" b="1" dirty="0" smtClean="0">
                <a:solidFill>
                  <a:srgbClr val="FFFF00"/>
                </a:solidFill>
              </a:rPr>
              <a:t> e </a:t>
            </a:r>
            <a:r>
              <a:rPr lang="it-IT" sz="2800" b="1" dirty="0" err="1" smtClean="0">
                <a:solidFill>
                  <a:srgbClr val="FFFF00"/>
                </a:solidFill>
              </a:rPr>
              <a:t>pa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ndalur</a:t>
            </a:r>
            <a:r>
              <a:rPr lang="it-IT" sz="2800" b="1" dirty="0" smtClean="0">
                <a:solidFill>
                  <a:srgbClr val="FFFF00"/>
                </a:solidFill>
              </a:rPr>
              <a:t> si </a:t>
            </a:r>
            <a:r>
              <a:rPr lang="it-IT" sz="2800" b="1" dirty="0" err="1" smtClean="0">
                <a:solidFill>
                  <a:srgbClr val="FFFF00"/>
                </a:solidFill>
              </a:rPr>
              <a:t>gur</a:t>
            </a:r>
            <a:r>
              <a:rPr lang="it-IT" sz="2800" b="1" dirty="0" smtClean="0">
                <a:solidFill>
                  <a:srgbClr val="FFFF00"/>
                </a:solidFill>
              </a:rPr>
              <a:t>.</a:t>
            </a:r>
            <a:br>
              <a:rPr lang="it-IT" sz="2800" b="1" dirty="0" smtClean="0">
                <a:solidFill>
                  <a:srgbClr val="FFFF00"/>
                </a:solidFill>
              </a:rPr>
            </a:br>
            <a:r>
              <a:rPr lang="it-IT" sz="2800" b="1" dirty="0" err="1" smtClean="0">
                <a:solidFill>
                  <a:srgbClr val="FFFF00"/>
                </a:solidFill>
              </a:rPr>
              <a:t>Mbante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njërën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këmbë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mbështetur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mbi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tjetrën</a:t>
            </a:r>
            <a:r>
              <a:rPr lang="it-IT" sz="2800" b="1" dirty="0" smtClean="0">
                <a:solidFill>
                  <a:srgbClr val="FFFF00"/>
                </a:solidFill>
              </a:rPr>
              <a:t>, </a:t>
            </a:r>
            <a:r>
              <a:rPr lang="it-IT" sz="2800" b="1" dirty="0" err="1" smtClean="0">
                <a:solidFill>
                  <a:srgbClr val="FFFF00"/>
                </a:solidFill>
              </a:rPr>
              <a:t>një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dorë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mbështetur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mbi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një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legji</a:t>
            </a:r>
            <a:r>
              <a:rPr lang="it-IT" sz="2800" b="1" dirty="0" smtClean="0">
                <a:solidFill>
                  <a:srgbClr val="FFFF00"/>
                </a:solidFill>
              </a:rPr>
              <a:t>, </a:t>
            </a:r>
            <a:r>
              <a:rPr lang="it-IT" sz="2800" b="1" dirty="0" err="1" smtClean="0">
                <a:solidFill>
                  <a:srgbClr val="FFFF00"/>
                </a:solidFill>
              </a:rPr>
              <a:t>dhe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tjetrën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mbi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krahror</a:t>
            </a:r>
            <a:r>
              <a:rPr lang="it-IT" sz="2800" b="1" dirty="0" smtClean="0">
                <a:solidFill>
                  <a:srgbClr val="FFFF00"/>
                </a:solidFill>
              </a:rPr>
              <a:t>, </a:t>
            </a:r>
            <a:r>
              <a:rPr lang="it-IT" sz="2800" b="1" dirty="0" err="1" smtClean="0">
                <a:solidFill>
                  <a:srgbClr val="FFFF00"/>
                </a:solidFill>
              </a:rPr>
              <a:t>fytyrën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ngulitur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të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drejtuar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nga</a:t>
            </a:r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</a:rPr>
              <a:t>tabernakulli</a:t>
            </a:r>
            <a:r>
              <a:rPr lang="it-IT" sz="2800" b="1" dirty="0" smtClean="0">
                <a:solidFill>
                  <a:srgbClr val="FFC000"/>
                </a:solidFill>
              </a:rPr>
              <a:t/>
            </a:r>
            <a:br>
              <a:rPr lang="it-IT" sz="2800" b="1" dirty="0" smtClean="0">
                <a:solidFill>
                  <a:srgbClr val="FFC000"/>
                </a:solidFill>
              </a:rPr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onbosco-torino.it/image/New/01-San_Domenico_Sav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2362200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rgbClr val="FFFF00"/>
                </a:solidFill>
              </a:rPr>
              <a:t>Nuk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lëvizte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as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qerpikët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D.Bosko</a:t>
            </a:r>
            <a:r>
              <a:rPr lang="it-IT" sz="3600" b="1" dirty="0" smtClean="0">
                <a:solidFill>
                  <a:srgbClr val="FFFF00"/>
                </a:solidFill>
              </a:rPr>
              <a:t> e </a:t>
            </a:r>
            <a:r>
              <a:rPr lang="it-IT" sz="3600" b="1" dirty="0" err="1" smtClean="0">
                <a:solidFill>
                  <a:srgbClr val="FFFF00"/>
                </a:solidFill>
              </a:rPr>
              <a:t>thirri</a:t>
            </a:r>
            <a:r>
              <a:rPr lang="it-IT" sz="3600" b="1" dirty="0" smtClean="0">
                <a:solidFill>
                  <a:srgbClr val="FFFF00"/>
                </a:solidFill>
              </a:rPr>
              <a:t>. </a:t>
            </a:r>
            <a:r>
              <a:rPr lang="it-IT" sz="3600" b="1" dirty="0" err="1" smtClean="0">
                <a:solidFill>
                  <a:srgbClr val="FFFF00"/>
                </a:solidFill>
              </a:rPr>
              <a:t>Nuk</a:t>
            </a:r>
            <a:r>
              <a:rPr lang="it-IT" sz="3600" b="1" dirty="0" smtClean="0">
                <a:solidFill>
                  <a:srgbClr val="FFFF00"/>
                </a:solidFill>
              </a:rPr>
              <a:t> u </a:t>
            </a:r>
            <a:r>
              <a:rPr lang="it-IT" sz="3600" b="1" dirty="0" err="1" smtClean="0">
                <a:solidFill>
                  <a:srgbClr val="FFFF00"/>
                </a:solidFill>
              </a:rPr>
              <a:t>përgjigj</a:t>
            </a:r>
            <a:r>
              <a:rPr lang="it-IT" sz="3600" b="1" dirty="0" smtClean="0">
                <a:solidFill>
                  <a:srgbClr val="FFFF00"/>
                </a:solidFill>
              </a:rPr>
              <a:t>. E </a:t>
            </a:r>
            <a:r>
              <a:rPr lang="it-IT" sz="3600" b="1" dirty="0" err="1" smtClean="0">
                <a:solidFill>
                  <a:srgbClr val="FFFF00"/>
                </a:solidFill>
              </a:rPr>
              <a:t>shkundi</a:t>
            </a:r>
            <a:r>
              <a:rPr lang="it-IT" sz="3600" b="1" dirty="0" smtClean="0">
                <a:solidFill>
                  <a:srgbClr val="FFFF00"/>
                </a:solidFill>
              </a:rPr>
              <a:t>, </a:t>
            </a:r>
            <a:r>
              <a:rPr lang="it-IT" sz="3600" b="1" dirty="0" err="1" smtClean="0">
                <a:solidFill>
                  <a:srgbClr val="FFFF00"/>
                </a:solidFill>
              </a:rPr>
              <a:t>atëherë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Domeniku</a:t>
            </a:r>
            <a:r>
              <a:rPr lang="it-IT" sz="3600" b="1" dirty="0" smtClean="0">
                <a:solidFill>
                  <a:srgbClr val="FFFF00"/>
                </a:solidFill>
              </a:rPr>
              <a:t> e </a:t>
            </a:r>
            <a:r>
              <a:rPr lang="it-IT" sz="3600" b="1" dirty="0" err="1" smtClean="0">
                <a:solidFill>
                  <a:srgbClr val="FFFF00"/>
                </a:solidFill>
              </a:rPr>
              <a:t>shikoi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dhe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tha</a:t>
            </a:r>
            <a:r>
              <a:rPr lang="it-IT" sz="3600" b="1" dirty="0" smtClean="0">
                <a:solidFill>
                  <a:srgbClr val="FFFF00"/>
                </a:solidFill>
              </a:rPr>
              <a:t>: oh, a </a:t>
            </a:r>
            <a:r>
              <a:rPr lang="it-IT" sz="3600" b="1" dirty="0" err="1" smtClean="0">
                <a:solidFill>
                  <a:srgbClr val="FFFF00"/>
                </a:solidFill>
              </a:rPr>
              <a:t>përfundoi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Mesha</a:t>
            </a:r>
            <a:r>
              <a:rPr lang="it-IT" sz="3600" b="1" dirty="0" smtClean="0">
                <a:solidFill>
                  <a:srgbClr val="FFFF00"/>
                </a:solidFill>
              </a:rPr>
              <a:t>?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stitutoaveta.it/32300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64049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39624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err="1" smtClean="0">
                <a:solidFill>
                  <a:srgbClr val="FFC000"/>
                </a:solidFill>
              </a:rPr>
              <a:t>Shiko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tha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drëejtori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duke</a:t>
            </a:r>
            <a:r>
              <a:rPr lang="it-IT" sz="3200" b="1" dirty="0" smtClean="0">
                <a:solidFill>
                  <a:srgbClr val="FFC000"/>
                </a:solidFill>
              </a:rPr>
              <a:t> i </a:t>
            </a:r>
            <a:r>
              <a:rPr lang="it-IT" sz="3200" b="1" dirty="0" err="1" smtClean="0">
                <a:solidFill>
                  <a:srgbClr val="FFC000"/>
                </a:solidFill>
              </a:rPr>
              <a:t>treguar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orën</a:t>
            </a:r>
            <a:r>
              <a:rPr lang="it-IT" sz="3200" b="1" dirty="0" smtClean="0">
                <a:solidFill>
                  <a:srgbClr val="FFC000"/>
                </a:solidFill>
              </a:rPr>
              <a:t>, </a:t>
            </a:r>
            <a:r>
              <a:rPr lang="it-IT" sz="3200" b="1" dirty="0" err="1" smtClean="0">
                <a:solidFill>
                  <a:srgbClr val="FFC000"/>
                </a:solidFill>
              </a:rPr>
              <a:t>tashmë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është</a:t>
            </a:r>
            <a:r>
              <a:rPr lang="it-IT" sz="3200" b="1" dirty="0" smtClean="0">
                <a:solidFill>
                  <a:srgbClr val="FFC000"/>
                </a:solidFill>
              </a:rPr>
              <a:t> ora </a:t>
            </a:r>
            <a:r>
              <a:rPr lang="it-IT" sz="3200" b="1" dirty="0" err="1" smtClean="0">
                <a:solidFill>
                  <a:srgbClr val="FFC000"/>
                </a:solidFill>
              </a:rPr>
              <a:t>dy</a:t>
            </a:r>
            <a:r>
              <a:rPr lang="it-IT" sz="3200" b="1" dirty="0" smtClean="0">
                <a:solidFill>
                  <a:srgbClr val="FFC000"/>
                </a:solidFill>
              </a:rPr>
              <a:t> e </a:t>
            </a:r>
            <a:r>
              <a:rPr lang="it-IT" sz="3200" b="1" dirty="0" err="1" smtClean="0">
                <a:solidFill>
                  <a:srgbClr val="FFC000"/>
                </a:solidFill>
              </a:rPr>
              <a:t>pasditës</a:t>
            </a:r>
            <a:r>
              <a:rPr lang="it-IT" sz="3200" b="1" dirty="0" smtClean="0">
                <a:solidFill>
                  <a:srgbClr val="FFC000"/>
                </a:solidFill>
              </a:rPr>
              <a:t>. </a:t>
            </a:r>
            <a:r>
              <a:rPr lang="it-IT" sz="3200" b="1" dirty="0" err="1" smtClean="0">
                <a:solidFill>
                  <a:srgbClr val="FFC000"/>
                </a:solidFill>
              </a:rPr>
              <a:t>Domeniku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kërkoi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falje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për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vonesen</a:t>
            </a:r>
            <a:r>
              <a:rPr lang="it-IT" sz="3200" b="1" dirty="0" smtClean="0">
                <a:solidFill>
                  <a:srgbClr val="FFC000"/>
                </a:solidFill>
              </a:rPr>
              <a:t>, por </a:t>
            </a:r>
            <a:r>
              <a:rPr lang="it-IT" sz="3200" b="1" dirty="0" err="1" smtClean="0">
                <a:solidFill>
                  <a:srgbClr val="FFC000"/>
                </a:solidFill>
              </a:rPr>
              <a:t>drejtori</a:t>
            </a:r>
            <a:r>
              <a:rPr lang="it-IT" sz="3200" b="1" dirty="0" smtClean="0">
                <a:solidFill>
                  <a:srgbClr val="FFC000"/>
                </a:solidFill>
              </a:rPr>
              <a:t> e </a:t>
            </a:r>
            <a:r>
              <a:rPr lang="it-IT" sz="3200" b="1" dirty="0" err="1" smtClean="0">
                <a:solidFill>
                  <a:srgbClr val="FFC000"/>
                </a:solidFill>
              </a:rPr>
              <a:t>dërgoi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të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hante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drekë</a:t>
            </a:r>
            <a:r>
              <a:rPr lang="it-IT" sz="3200" b="1" dirty="0" smtClean="0">
                <a:solidFill>
                  <a:srgbClr val="FFC000"/>
                </a:solidFill>
              </a:rPr>
              <a:t>, </a:t>
            </a:r>
            <a:r>
              <a:rPr lang="it-IT" sz="3200" b="1" dirty="0" err="1" smtClean="0">
                <a:solidFill>
                  <a:srgbClr val="FFC000"/>
                </a:solidFill>
              </a:rPr>
              <a:t>duke</a:t>
            </a:r>
            <a:r>
              <a:rPr lang="it-IT" sz="3200" b="1" dirty="0" smtClean="0">
                <a:solidFill>
                  <a:srgbClr val="FFC000"/>
                </a:solidFill>
              </a:rPr>
              <a:t> i </a:t>
            </a:r>
            <a:r>
              <a:rPr lang="it-IT" sz="3200" b="1" dirty="0" err="1" smtClean="0">
                <a:solidFill>
                  <a:srgbClr val="FFC000"/>
                </a:solidFill>
              </a:rPr>
              <a:t>thënë</a:t>
            </a:r>
            <a:r>
              <a:rPr lang="it-IT" sz="3200" b="1" dirty="0" smtClean="0">
                <a:solidFill>
                  <a:srgbClr val="FFC000"/>
                </a:solidFill>
              </a:rPr>
              <a:t>: </a:t>
            </a:r>
            <a:r>
              <a:rPr lang="it-IT" sz="3200" b="1" dirty="0" err="1" smtClean="0">
                <a:solidFill>
                  <a:srgbClr val="FFC000"/>
                </a:solidFill>
              </a:rPr>
              <a:t>Nëse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dikush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të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pyet</a:t>
            </a:r>
            <a:r>
              <a:rPr lang="it-IT" sz="3200" b="1" dirty="0" smtClean="0">
                <a:solidFill>
                  <a:srgbClr val="FFC000"/>
                </a:solidFill>
              </a:rPr>
              <a:t>, </a:t>
            </a:r>
            <a:r>
              <a:rPr lang="it-IT" sz="3200" b="1" dirty="0" err="1" smtClean="0">
                <a:solidFill>
                  <a:srgbClr val="FFC000"/>
                </a:solidFill>
              </a:rPr>
              <a:t>ku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ishe</a:t>
            </a:r>
            <a:r>
              <a:rPr lang="it-IT" sz="3200" b="1" dirty="0" smtClean="0">
                <a:solidFill>
                  <a:srgbClr val="FFC000"/>
                </a:solidFill>
              </a:rPr>
              <a:t>, i </a:t>
            </a:r>
            <a:r>
              <a:rPr lang="it-IT" sz="3200" b="1" dirty="0" err="1" smtClean="0">
                <a:solidFill>
                  <a:srgbClr val="FFC000"/>
                </a:solidFill>
              </a:rPr>
              <a:t>thuaj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që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të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kam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dërguar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të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kryesh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një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punë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për</a:t>
            </a:r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err="1" smtClean="0">
                <a:solidFill>
                  <a:srgbClr val="FFC000"/>
                </a:solidFill>
              </a:rPr>
              <a:t>mua</a:t>
            </a:r>
            <a:r>
              <a:rPr lang="it-IT" sz="3200" b="1" dirty="0" smtClean="0">
                <a:solidFill>
                  <a:srgbClr val="FFC000"/>
                </a:solidFill>
              </a:rPr>
              <a:t>.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171399"/>
            <a:ext cx="6192688" cy="2132856"/>
            <a:chOff x="0" y="-171399"/>
            <a:chExt cx="6192688" cy="2132856"/>
          </a:xfrm>
        </p:grpSpPr>
        <p:pic>
          <p:nvPicPr>
            <p:cNvPr id="3" name="Immagine 2" descr="strisce colori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029916" y="-2201315"/>
              <a:ext cx="2132856" cy="6192688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331640" y="476672"/>
              <a:ext cx="410445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BISEDA PAS ALTARIT </a:t>
              </a:r>
              <a:endPara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475656" y="2348881"/>
            <a:ext cx="6192688" cy="2016224"/>
            <a:chOff x="1475656" y="2348880"/>
            <a:chExt cx="6192688" cy="2016224"/>
          </a:xfrm>
        </p:grpSpPr>
        <p:pic>
          <p:nvPicPr>
            <p:cNvPr id="2" name="Immagine 1" descr="strisce colori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563888" y="260648"/>
              <a:ext cx="2016224" cy="6192688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1981200" y="2852936"/>
              <a:ext cx="496706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SHPERQENDROHEM</a:t>
              </a:r>
              <a:endParaRPr lang="it-IT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951312" y="4869160"/>
            <a:ext cx="6192688" cy="1988840"/>
            <a:chOff x="2951312" y="4869160"/>
            <a:chExt cx="6192688" cy="1988840"/>
          </a:xfrm>
        </p:grpSpPr>
        <p:pic>
          <p:nvPicPr>
            <p:cNvPr id="4" name="Immagine 3" descr="strisce colori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5053236" y="2767236"/>
              <a:ext cx="1988840" cy="6192688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3491880" y="5445224"/>
              <a:ext cx="518457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SI, DHE CILA ESHTE LUTJA IME</a:t>
              </a:r>
              <a:endPara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169</Words>
  <Application>Microsoft Office PowerPoint</Application>
  <PresentationFormat>Presentazione su schermo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Domenico Savio</vt:lpstr>
      <vt:lpstr>Diapositiva 2</vt:lpstr>
      <vt:lpstr>Diapositiva 3</vt:lpstr>
      <vt:lpstr>Diapositiva 4</vt:lpstr>
      <vt:lpstr>Diapositiva 5</vt:lpstr>
      <vt:lpstr>Drejtori hyri në Kishë, shkoi pas altarit  dhe e pa të ndalur si gur. Mbante njërën këmbë të mbështetur mbi tjetrën, një dorë të mbështetur mbi një legji, dhe tjetrën mbi krahror, fytyrën të ngulitur të drejtuar nga tabernakulli  </vt:lpstr>
      <vt:lpstr>Nuk lëvizte as qerpikët D.Bosko e thirri. Nuk u përgjigj. E shkundi, atëherë Domeniku e shikoi dhe tha: oh, a përfundoi Mesha? </vt:lpstr>
      <vt:lpstr>Shiko tha drëejtori duke i treguar orën, tashmë është ora dy e pasditës. Domeniku kërkoi falje për vonesen, por drejtori e dërgoi të hante drekë, duke i thënë: Nëse dikush të pyet, ku ishe, i thuaj që të kam dërguar të kryesh një punë për mua.</vt:lpstr>
      <vt:lpstr>Diapositiva 9</vt:lpstr>
      <vt:lpstr>Ku është e rrënjosur feja ime? Cila është lutja ime?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«Rallegratevi nel Signore sempre;  ve lo ripeto ancora, rallegratevi» (Fil 4,4)</dc:title>
  <dc:creator>Utente</dc:creator>
  <cp:lastModifiedBy>Satlink Saleziane</cp:lastModifiedBy>
  <cp:revision>177</cp:revision>
  <dcterms:created xsi:type="dcterms:W3CDTF">2013-01-06T20:01:37Z</dcterms:created>
  <dcterms:modified xsi:type="dcterms:W3CDTF">2014-03-02T10:07:27Z</dcterms:modified>
</cp:coreProperties>
</file>